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56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eva-net.webnode.cz/products/pavel-jozef-safarik-slowanske-starozitnosti/" TargetMode="External"/><Relationship Id="rId2" Type="http://schemas.openxmlformats.org/officeDocument/2006/relationships/hyperlink" Target="http://cs.wikipedia.org/wiki/Pavel_Josef_%C5%A0afa%C5%99%C3%ADk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books.google.com/books?id=AFgoAYAAJ&amp;printsec=frontcover&amp;img=1&amp;zoom=1&amp;edge=curl&amp;imgtk=AFLRE70nfVZZdjKfZbFeuK5MuaYP3midmBxi-B0W2MiksvO6xA-OXLZdo1W4WYKE_-MjK2D6QbDQN71F1OW2SETp3xLJy-ZQR2J_26AA56DVEckFx8t7bTM" TargetMode="External"/><Relationship Id="rId4" Type="http://schemas.openxmlformats.org/officeDocument/2006/relationships/hyperlink" Target="http://books.google.com/books?id=AFgoAAAAYAAJ&amp;printsec=frontcover&amp;img=1&amp;zoom=1&amp;edge=curl&amp;imgtk=AFLRE70nfVZZdjKfZbFeuK5MuaYP3midmBxi-B0W2MiksvO6xA-OXLZdo1W4WYKE_-MjK2D6QbDQN71F1OW2SETp3xLJy-ZQR2J_26AA56DVEckFx8t7b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445" y="0"/>
            <a:ext cx="9391110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  <a:t>Pavel Josef Šafařík</a:t>
            </a:r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sz="2700" dirty="0" smtClean="0">
                <a:solidFill>
                  <a:sysClr val="windowText" lastClr="000000"/>
                </a:solidFill>
                <a:latin typeface="Calibri"/>
              </a:rPr>
              <a:t>Mgr. Ludmila Růžičková</a:t>
            </a:r>
            <a:r>
              <a:rPr lang="cs-CZ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6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910213" y="5416777"/>
            <a:ext cx="2147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Zaúčtovaný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7508" y="1481070"/>
            <a:ext cx="1050453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Literatura od doby pobělohorské                                   		           až po národní obrození</a:t>
            </a: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Pavel Josef Šafařík, slovanské dějiny </a:t>
            </a:r>
            <a:endParaRPr lang="cs-CZ" sz="3200" i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31. 03. 2014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71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 smtClean="0"/>
              <a:t>PAVEL JOSEF </a:t>
            </a:r>
            <a:r>
              <a:rPr lang="cs-CZ" b="1" dirty="0" err="1" smtClean="0"/>
              <a:t>šAFAŘÍK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613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6698721" cy="53086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Pavel Josef Šafařík</a:t>
            </a:r>
          </a:p>
          <a:p>
            <a:pPr marL="0" indent="0">
              <a:buNone/>
            </a:pPr>
            <a:r>
              <a:rPr lang="cs-CZ" sz="2800" b="1" dirty="0" smtClean="0"/>
              <a:t>  </a:t>
            </a:r>
            <a:r>
              <a:rPr lang="cs-CZ" dirty="0" smtClean="0"/>
              <a:t>/1795-1861/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Slovák píšící česky</a:t>
            </a:r>
          </a:p>
          <a:p>
            <a:pPr marL="0" indent="0">
              <a:buNone/>
            </a:pPr>
            <a:r>
              <a:rPr lang="cs-CZ" sz="2400" dirty="0"/>
              <a:t>-</a:t>
            </a:r>
            <a:r>
              <a:rPr lang="cs-CZ" sz="2400" dirty="0" smtClean="0"/>
              <a:t> pokračovatel v Dobrovského slavistice</a:t>
            </a:r>
          </a:p>
          <a:p>
            <a:pPr marL="0" indent="0">
              <a:buNone/>
            </a:pPr>
            <a:r>
              <a:rPr lang="cs-CZ" sz="2400" dirty="0" smtClean="0"/>
              <a:t>- zastánce myšlenky slovanské vzájemnosti</a:t>
            </a:r>
          </a:p>
          <a:p>
            <a:pPr marL="0" indent="0">
              <a:buNone/>
            </a:pPr>
            <a:r>
              <a:rPr lang="cs-CZ" sz="2400" dirty="0" smtClean="0"/>
              <a:t>- přítel Palackého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288" y="575733"/>
            <a:ext cx="3987130" cy="487722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631288" y="5440077"/>
            <a:ext cx="125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4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Slovanské starožitnosti</a:t>
            </a:r>
          </a:p>
          <a:p>
            <a:r>
              <a:rPr lang="cs-CZ" sz="2800" dirty="0" smtClean="0"/>
              <a:t>nejstarší dějiny Slovanů</a:t>
            </a:r>
          </a:p>
          <a:p>
            <a:r>
              <a:rPr lang="cs-CZ" sz="2800" dirty="0" smtClean="0"/>
              <a:t>důkaz starobylosti slovanského usídlení v Evropě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041" y="2743140"/>
            <a:ext cx="3657917" cy="137171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133" y="925689"/>
            <a:ext cx="3962400" cy="38100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332133" y="4735689"/>
            <a:ext cx="14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Tatranská múza s </a:t>
            </a:r>
            <a:r>
              <a:rPr lang="cs-CZ" sz="3200" b="1" dirty="0" err="1" smtClean="0"/>
              <a:t>lýrou</a:t>
            </a:r>
            <a:r>
              <a:rPr lang="cs-CZ" sz="3200" b="1" dirty="0" smtClean="0"/>
              <a:t> slovanskou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dirty="0" smtClean="0"/>
              <a:t>básnická sbírka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156" y="799394"/>
            <a:ext cx="3352800" cy="47148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665156" y="5542844"/>
            <a:ext cx="120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0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Počátkové českého básnictví, obzvláště </a:t>
            </a:r>
            <a:r>
              <a:rPr lang="cs-CZ" sz="2800" b="1" dirty="0" err="1" smtClean="0"/>
              <a:t>prozódie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cs-CZ" sz="2800" dirty="0" smtClean="0"/>
              <a:t>spolu s Františkem Palackým</a:t>
            </a:r>
          </a:p>
          <a:p>
            <a:r>
              <a:rPr lang="cs-CZ" sz="2800" dirty="0" smtClean="0"/>
              <a:t>literární teorie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358" y="813681"/>
            <a:ext cx="3202820" cy="472916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597422" y="5576711"/>
            <a:ext cx="155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Dějiny slovanské řeči                  a literatury podle všech nářečí</a:t>
            </a:r>
          </a:p>
          <a:p>
            <a:endParaRPr lang="cs-CZ" sz="2800" b="1" dirty="0"/>
          </a:p>
          <a:p>
            <a:r>
              <a:rPr lang="cs-CZ" sz="2400" dirty="0" smtClean="0"/>
              <a:t>psáno německy</a:t>
            </a:r>
          </a:p>
          <a:p>
            <a:r>
              <a:rPr lang="cs-CZ" sz="2400" dirty="0" smtClean="0"/>
              <a:t>Slované považováni za jeden národ, slovanské jazyky za jednotlivá nářečí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170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9876464" cy="5308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Zdroje</a:t>
            </a:r>
          </a:p>
          <a:p>
            <a:r>
              <a:rPr lang="cs-CZ" dirty="0"/>
              <a:t>SOCHROVÁ, M. KOMPLETNÍ PŘEHLED české a světové LITERATURY. 1. vyd. Havlíčkův Brod: FRAGMENT, 2007. ISBN </a:t>
            </a:r>
            <a:r>
              <a:rPr lang="cs-CZ" dirty="0" smtClean="0"/>
              <a:t>978-80-253-0311-5</a:t>
            </a:r>
          </a:p>
          <a:p>
            <a:r>
              <a:rPr lang="cs-CZ" dirty="0"/>
              <a:t>Obr</a:t>
            </a:r>
            <a:r>
              <a:rPr lang="cs-CZ" dirty="0" smtClean="0"/>
              <a:t>. </a:t>
            </a:r>
            <a:r>
              <a:rPr lang="cs-CZ" dirty="0"/>
              <a:t>č. 1: </a:t>
            </a:r>
            <a:r>
              <a:rPr lang="cs-CZ" i="1" dirty="0"/>
              <a:t>cs.wikipedia.org </a:t>
            </a:r>
            <a:r>
              <a:rPr lang="cs-CZ" dirty="0" smtClean="0"/>
              <a:t>: </a:t>
            </a:r>
            <a:r>
              <a:rPr lang="cs-CZ" dirty="0"/>
              <a:t>[online] </a:t>
            </a:r>
            <a:r>
              <a:rPr lang="cs-CZ" dirty="0" smtClean="0"/>
              <a:t>27.4.2014[vid.31.4.2014 </a:t>
            </a:r>
            <a:r>
              <a:rPr lang="cs-CZ" dirty="0"/>
              <a:t>]. Dostupné z: </a:t>
            </a:r>
            <a:r>
              <a:rPr lang="cs-CZ" dirty="0">
                <a:hlinkClick r:id="rId2"/>
              </a:rPr>
              <a:t>http://cs.wikipedia.org/wiki/Pavel_Josef_%</a:t>
            </a:r>
            <a:r>
              <a:rPr lang="cs-CZ" dirty="0" smtClean="0">
                <a:hlinkClick r:id="rId2"/>
              </a:rPr>
              <a:t>C5%A0afa%C5%99%C3%ADk</a:t>
            </a:r>
            <a:endParaRPr lang="cs-CZ" dirty="0" smtClean="0"/>
          </a:p>
          <a:p>
            <a:r>
              <a:rPr lang="cs-CZ" dirty="0"/>
              <a:t>Obr. č. </a:t>
            </a:r>
            <a:r>
              <a:rPr lang="cs-CZ" dirty="0" smtClean="0"/>
              <a:t>2: </a:t>
            </a:r>
            <a:r>
              <a:rPr lang="cs-CZ" i="1" dirty="0" smtClean="0"/>
              <a:t>leva-net.webnode.cz </a:t>
            </a:r>
            <a:r>
              <a:rPr lang="cs-CZ" dirty="0" smtClean="0"/>
              <a:t>: </a:t>
            </a:r>
            <a:r>
              <a:rPr lang="cs-CZ" dirty="0"/>
              <a:t>[online] </a:t>
            </a:r>
            <a:r>
              <a:rPr lang="cs-CZ" dirty="0" smtClean="0"/>
              <a:t>[vid.31.4.2014 </a:t>
            </a:r>
            <a:r>
              <a:rPr lang="cs-CZ" dirty="0"/>
              <a:t>]. Dostupné z: </a:t>
            </a:r>
            <a:r>
              <a:rPr lang="cs-CZ" dirty="0">
                <a:hlinkClick r:id="rId3"/>
              </a:rPr>
              <a:t>http://leva-net.webnode.cz/products/pavel-jozef-safarik-slowanske-starozitnosti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/>
              <a:t>Obr. č. </a:t>
            </a:r>
            <a:r>
              <a:rPr lang="cs-CZ" dirty="0" smtClean="0"/>
              <a:t>3: </a:t>
            </a:r>
            <a:r>
              <a:rPr lang="cs-CZ" dirty="0"/>
              <a:t>books.google.com</a:t>
            </a:r>
            <a:r>
              <a:rPr lang="cs-CZ" i="1" dirty="0" smtClean="0"/>
              <a:t> </a:t>
            </a:r>
            <a:r>
              <a:rPr lang="cs-CZ" dirty="0"/>
              <a:t>: [online] </a:t>
            </a:r>
            <a:r>
              <a:rPr lang="cs-CZ" dirty="0" smtClean="0"/>
              <a:t>[vid.31.4.2014 </a:t>
            </a:r>
            <a:r>
              <a:rPr lang="cs-CZ" dirty="0"/>
              <a:t>]. Dostupné z: </a:t>
            </a:r>
            <a:r>
              <a:rPr lang="cs-CZ" dirty="0">
                <a:hlinkClick r:id="rId4"/>
              </a:rPr>
              <a:t>http://books.google.com/books?id=AFgoAAAAYAAJ&amp;printsec=frontcover&amp;img=1&amp;zoom=1&amp;edge=curl&amp;imgtk=AFLRE70nfVZZdjKfZbFeuK5MuaYP3midmBxi-B0W2MiksvO6xA-OXLZdo1W4WYKE_-</a:t>
            </a:r>
            <a:r>
              <a:rPr lang="cs-CZ" dirty="0" smtClean="0">
                <a:hlinkClick r:id="rId4"/>
              </a:rPr>
              <a:t>MjK2D6QbDQN71F1OW2SETp3xLJy-ZQR2J_26AA56DVEckFx8t7bTM</a:t>
            </a:r>
            <a:r>
              <a:rPr lang="cs-CZ" dirty="0" smtClean="0"/>
              <a:t> </a:t>
            </a:r>
          </a:p>
          <a:p>
            <a:r>
              <a:rPr lang="cs-CZ" dirty="0" smtClean="0"/>
              <a:t>Obr</a:t>
            </a:r>
            <a:r>
              <a:rPr lang="cs-CZ" dirty="0"/>
              <a:t>. č. </a:t>
            </a:r>
            <a:r>
              <a:rPr lang="cs-CZ" dirty="0" smtClean="0"/>
              <a:t>4: </a:t>
            </a:r>
            <a:r>
              <a:rPr lang="cs-CZ" dirty="0"/>
              <a:t>books.google.com</a:t>
            </a:r>
            <a:r>
              <a:rPr lang="cs-CZ" i="1" dirty="0" smtClean="0"/>
              <a:t> </a:t>
            </a:r>
            <a:r>
              <a:rPr lang="cs-CZ" dirty="0"/>
              <a:t>: [online] </a:t>
            </a:r>
            <a:r>
              <a:rPr lang="cs-CZ" dirty="0" smtClean="0"/>
              <a:t>[vid.31.4.2014 </a:t>
            </a:r>
            <a:r>
              <a:rPr lang="cs-CZ" dirty="0"/>
              <a:t>]. Dostupné z</a:t>
            </a:r>
            <a:r>
              <a:rPr lang="cs-CZ" dirty="0" smtClean="0"/>
              <a:t>: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books.google.com/books?id=AFgoAYAAJ&amp;printsec=frontcover&amp;img=1&amp;zoom=1&amp;edge=curl&amp;imgtk=AFLRE70nfVZZdjKfZbFeuK5MuaYP3midmBxi-B0W2MiksvO6xA-OXLZdo1W4WYKE</a:t>
            </a:r>
            <a:r>
              <a:rPr lang="cs-CZ" dirty="0">
                <a:hlinkClick r:id="rId5"/>
              </a:rPr>
              <a:t>_-MjK2D6QbDQN71F1OW2SETp3xLJy-ZQR2J_26AA56DVEckFx8t7bTM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7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244</Words>
  <Application>Microsoft Office PowerPoint</Application>
  <PresentationFormat>Vlastní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Řez</vt:lpstr>
      <vt:lpstr>Prezentace aplikace PowerPoint</vt:lpstr>
      <vt:lpstr>Prezentace aplikace PowerPoint</vt:lpstr>
      <vt:lpstr>PAVEL JOSEF šAFAŘÍK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PAVEL JOSEF šAFAŘÍK</dc:title>
  <dc:creator>Alex</dc:creator>
  <cp:lastModifiedBy>ONDRA</cp:lastModifiedBy>
  <cp:revision>7</cp:revision>
  <dcterms:created xsi:type="dcterms:W3CDTF">2014-04-30T05:07:44Z</dcterms:created>
  <dcterms:modified xsi:type="dcterms:W3CDTF">2014-05-04T21:17:21Z</dcterms:modified>
</cp:coreProperties>
</file>