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66" r:id="rId3"/>
    <p:sldId id="256" r:id="rId4"/>
    <p:sldId id="258" r:id="rId5"/>
    <p:sldId id="259" r:id="rId6"/>
    <p:sldId id="257" r:id="rId7"/>
    <p:sldId id="261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3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8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4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0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8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3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8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0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6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0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83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32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161D86-2EB1-46BB-AF41-A8F17F0FAE9B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3621AAB-11E5-4538-9EF7-45AF385A2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3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praha.cz/dum-josefa-dobrovskeho--werichova-vila-1/" TargetMode="External"/><Relationship Id="rId2" Type="http://schemas.openxmlformats.org/officeDocument/2006/relationships/hyperlink" Target="http://www.literaturaspse.ic.cz/08-1faz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3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2895600" y="472514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 smtClean="0"/>
              <a:t>Střední průmyslová škola, Mladá Boleslav, Havlíčkova 456</a:t>
            </a:r>
          </a:p>
          <a:p>
            <a:pPr marL="0" indent="0" algn="ctr">
              <a:buNone/>
            </a:pPr>
            <a:r>
              <a:rPr lang="cs-CZ" sz="2000" dirty="0" smtClean="0"/>
              <a:t>CZ.1.07/1.5.00/34.0861</a:t>
            </a:r>
          </a:p>
          <a:p>
            <a:pPr marL="0" indent="0" algn="ctr">
              <a:buNone/>
            </a:pPr>
            <a:r>
              <a:rPr lang="cs-CZ" sz="2000" dirty="0" smtClean="0"/>
              <a:t>MODERNIZACE VÝUKY</a:t>
            </a:r>
          </a:p>
          <a:p>
            <a:endParaRPr lang="cs-CZ" sz="2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207568" y="2266682"/>
            <a:ext cx="7844408" cy="214934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300" b="1" dirty="0" smtClean="0">
                <a:latin typeface="Calibri" pitchFamily="34" charset="0"/>
              </a:rPr>
              <a:t>Josef Dobrovský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Mgr. Ludmila Růžičková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3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SOCHROVÁ, M. KOMPLETNÍ PŘEHLED české a světové LITERATURY. 1. vyd. Havlíčkův Brod: FRAGMENT, 2007. ISBN 978-80-253-0311-5.</a:t>
            </a:r>
          </a:p>
          <a:p>
            <a:r>
              <a:rPr lang="cs-CZ" dirty="0"/>
              <a:t>Obr.č.1: </a:t>
            </a:r>
            <a:r>
              <a:rPr lang="cs-CZ" i="1" dirty="0" err="1" smtClean="0"/>
              <a:t>literaturaspse.ic</a:t>
            </a:r>
            <a:r>
              <a:rPr lang="cs-CZ" i="1" dirty="0" smtClean="0"/>
              <a:t>.: </a:t>
            </a:r>
            <a:r>
              <a:rPr lang="cs-CZ" dirty="0" smtClean="0"/>
              <a:t>[online] </a:t>
            </a:r>
            <a:r>
              <a:rPr lang="cs-CZ" dirty="0" smtClean="0"/>
              <a:t>5.1.2009 [vid</a:t>
            </a:r>
            <a:r>
              <a:rPr lang="cs-CZ" dirty="0" smtClean="0"/>
              <a:t>. 18.2.2014].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www.literaturaspse.ic.cz/08-1faze.html</a:t>
            </a:r>
            <a:endParaRPr lang="cs-CZ" dirty="0" smtClean="0"/>
          </a:p>
          <a:p>
            <a:r>
              <a:rPr lang="cs-CZ" dirty="0" smtClean="0"/>
              <a:t>Obr.č.2</a:t>
            </a:r>
            <a:r>
              <a:rPr lang="cs-CZ" dirty="0" smtClean="0"/>
              <a:t>: </a:t>
            </a:r>
            <a:r>
              <a:rPr lang="cs-CZ" i="1" dirty="0"/>
              <a:t>portalpraha.cz: </a:t>
            </a:r>
            <a:r>
              <a:rPr lang="cs-CZ" dirty="0"/>
              <a:t>[online] [vid. 18.2.2014]. Dostupné </a:t>
            </a:r>
            <a:r>
              <a:rPr lang="cs-CZ"/>
              <a:t>z</a:t>
            </a:r>
            <a:r>
              <a:rPr lang="cs-CZ"/>
              <a:t>: </a:t>
            </a:r>
            <a:r>
              <a:rPr lang="cs-CZ">
                <a:hlinkClick r:id="rId3"/>
              </a:rPr>
              <a:t>http://www.portalpraha.cz/dum-josefa-dobrovskeho--</a:t>
            </a:r>
            <a:r>
              <a:rPr lang="cs-CZ">
                <a:hlinkClick r:id="rId3"/>
              </a:rPr>
              <a:t>werichova-vila-1</a:t>
            </a:r>
            <a:r>
              <a:rPr lang="cs-CZ" smtClean="0">
                <a:hlinkClick r:id="rId3"/>
              </a:rPr>
              <a:t>/</a:t>
            </a:r>
            <a:endParaRPr lang="cs-CZ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4495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4854" y="1272986"/>
            <a:ext cx="958188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Anotace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Předmět: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český jazyk a literatura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Ročník: </a:t>
            </a:r>
            <a:r>
              <a:rPr lang="cs-CZ" sz="2800" i="1" dirty="0">
                <a:solidFill>
                  <a:sysClr val="windowText" lastClr="000000"/>
                </a:solidFill>
              </a:rPr>
              <a:t>I. ročník SŠ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Tematický celek: </a:t>
            </a:r>
            <a:r>
              <a:rPr lang="cs-CZ" sz="2800" i="1" dirty="0">
                <a:solidFill>
                  <a:sysClr val="windowText" lastClr="000000"/>
                </a:solidFill>
              </a:rPr>
              <a:t>Literatura od doby pobělohorské                                   		           až po národní obrození</a:t>
            </a: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Klíčová </a:t>
            </a:r>
            <a:r>
              <a:rPr lang="cs-CZ" sz="2800" b="1" dirty="0" smtClean="0">
                <a:solidFill>
                  <a:sysClr val="windowText" lastClr="000000"/>
                </a:solidFill>
              </a:rPr>
              <a:t>slova: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Dobrovský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 </a:t>
            </a:r>
            <a:endParaRPr lang="cs-CZ" sz="28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</a:rPr>
              <a:t>Forma:</a:t>
            </a:r>
            <a:r>
              <a:rPr lang="cs-CZ" sz="2800" dirty="0" smtClean="0">
                <a:solidFill>
                  <a:sysClr val="windowText" lastClr="000000"/>
                </a:solidFill>
              </a:rPr>
              <a:t>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výklad</a:t>
            </a:r>
            <a:endParaRPr lang="cs-CZ" sz="280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 smtClean="0">
                <a:solidFill>
                  <a:sysClr val="windowText" lastClr="000000"/>
                </a:solidFill>
              </a:rPr>
              <a:t>Datum </a:t>
            </a:r>
            <a:r>
              <a:rPr lang="cs-CZ" sz="2800" b="1" dirty="0">
                <a:solidFill>
                  <a:sysClr val="windowText" lastClr="000000"/>
                </a:solidFill>
              </a:rPr>
              <a:t>vytvoření: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11. 03. </a:t>
            </a:r>
            <a:r>
              <a:rPr lang="cs-CZ" sz="2800" i="1" dirty="0">
                <a:solidFill>
                  <a:sysClr val="windowText" lastClr="000000"/>
                </a:solidFill>
              </a:rPr>
              <a:t>2014</a:t>
            </a:r>
            <a:endParaRPr lang="cs-CZ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</a:t>
            </a:r>
            <a:r>
              <a:rPr lang="cs-CZ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JOSEF DOBROVSKÝ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4947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2158" y="855372"/>
            <a:ext cx="6040191" cy="5519670"/>
          </a:xfrm>
        </p:spPr>
        <p:txBody>
          <a:bodyPr/>
          <a:lstStyle/>
          <a:p>
            <a:r>
              <a:rPr lang="cs-CZ" sz="2000" b="1" dirty="0" smtClean="0"/>
              <a:t>narozen r.</a:t>
            </a:r>
            <a:r>
              <a:rPr lang="cs-CZ" sz="2000" dirty="0" smtClean="0"/>
              <a:t> </a:t>
            </a:r>
            <a:r>
              <a:rPr lang="cs-CZ" sz="2000" b="1" dirty="0" smtClean="0"/>
              <a:t>1753 v </a:t>
            </a:r>
            <a:r>
              <a:rPr lang="cs-CZ" sz="2000" b="1" dirty="0" err="1" smtClean="0"/>
              <a:t>Ďarmotech</a:t>
            </a:r>
            <a:r>
              <a:rPr lang="cs-CZ" sz="2000" b="1" dirty="0" smtClean="0"/>
              <a:t> na Slovensku          (v Uhrách) </a:t>
            </a:r>
          </a:p>
          <a:p>
            <a:r>
              <a:rPr lang="cs-CZ" sz="2000" b="1" dirty="0" smtClean="0"/>
              <a:t>vyrůstal v německém prostředí, česky se naučil až na gymnáziu v Německém Brodě</a:t>
            </a:r>
          </a:p>
          <a:p>
            <a:r>
              <a:rPr lang="cs-CZ" sz="2000" b="1" dirty="0" smtClean="0"/>
              <a:t>vystudoval teologii</a:t>
            </a:r>
          </a:p>
          <a:p>
            <a:r>
              <a:rPr lang="cs-CZ" sz="2000" b="1" dirty="0" smtClean="0"/>
              <a:t>působil jako vychovatel v rodině hraběte Nostice</a:t>
            </a:r>
          </a:p>
          <a:p>
            <a:r>
              <a:rPr lang="cs-CZ" sz="2000" b="1" dirty="0" smtClean="0"/>
              <a:t>stál u zrodu České (později Královské) společnosti nauk a Národního muzea</a:t>
            </a:r>
          </a:p>
          <a:p>
            <a:r>
              <a:rPr lang="cs-CZ" sz="2000" b="1" dirty="0" smtClean="0"/>
              <a:t>je považován za zakladatele slavistiky a </a:t>
            </a:r>
            <a:r>
              <a:rPr lang="cs-CZ" sz="2000" b="1" dirty="0" smtClean="0"/>
              <a:t>moderní české vědy</a:t>
            </a:r>
            <a:endParaRPr lang="cs-CZ" sz="2000" b="1" dirty="0" smtClean="0"/>
          </a:p>
          <a:p>
            <a:r>
              <a:rPr lang="cs-CZ" sz="2000" b="1" dirty="0" smtClean="0"/>
              <a:t>zemřel </a:t>
            </a:r>
            <a:r>
              <a:rPr lang="cs-CZ" sz="2000" b="1" dirty="0" smtClean="0"/>
              <a:t>r. </a:t>
            </a:r>
            <a:r>
              <a:rPr lang="cs-CZ" sz="2000" b="1" dirty="0" smtClean="0"/>
              <a:t>1829 v Brně</a:t>
            </a:r>
          </a:p>
          <a:p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44" y="1017431"/>
            <a:ext cx="3260369" cy="460527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2276" y="5988676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Obr.č.1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13940"/>
          <a:stretch/>
        </p:blipFill>
        <p:spPr>
          <a:xfrm>
            <a:off x="6170322" y="1257003"/>
            <a:ext cx="5459301" cy="4762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670" y="412124"/>
            <a:ext cx="5125792" cy="6671256"/>
          </a:xfrm>
        </p:spPr>
        <p:txBody>
          <a:bodyPr>
            <a:noAutofit/>
          </a:bodyPr>
          <a:lstStyle/>
          <a:p>
            <a:r>
              <a:rPr lang="cs-CZ" sz="1600" dirty="0"/>
              <a:t>Nedaleko Lichtenštejnského paláce na Kampě stojí osamocený domek, bývalá koželužna </a:t>
            </a:r>
            <a:r>
              <a:rPr lang="cs-CZ" sz="1600" dirty="0" smtClean="0"/>
              <a:t>             z </a:t>
            </a:r>
            <a:r>
              <a:rPr lang="cs-CZ" sz="1600" dirty="0"/>
              <a:t>počátku 17. st., zvaný domek Dobrovského. Okolní zahrada </a:t>
            </a:r>
            <a:r>
              <a:rPr lang="cs-CZ" sz="1600" dirty="0" smtClean="0"/>
              <a:t>byla od </a:t>
            </a:r>
            <a:r>
              <a:rPr lang="cs-CZ" sz="1600" dirty="0"/>
              <a:t>r. </a:t>
            </a:r>
            <a:r>
              <a:rPr lang="cs-CZ" sz="1600" dirty="0" smtClean="0"/>
              <a:t>1761 </a:t>
            </a:r>
            <a:r>
              <a:rPr lang="cs-CZ" sz="1600" dirty="0"/>
              <a:t>majetkem rodu Nosticů.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V rodině Nosticů pracoval Josef Dobrovský jako vychovatel jejich čtyř synů. Když v r. 1798 onemocněl, nabídl mu hrabě Bedřich Jan Nostic léčebný pobyt v domku, který nechal pro něj </a:t>
            </a:r>
            <a:r>
              <a:rPr lang="cs-CZ" sz="1600" dirty="0" smtClean="0"/>
              <a:t>upravit</a:t>
            </a:r>
            <a:r>
              <a:rPr lang="cs-CZ" sz="1600" dirty="0"/>
              <a:t>.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Domek </a:t>
            </a:r>
            <a:r>
              <a:rPr lang="cs-CZ" sz="1600" dirty="0"/>
              <a:t>byl obydlím českého buditele Josefa Dobrovského až do r. </a:t>
            </a:r>
            <a:r>
              <a:rPr lang="cs-CZ" sz="1600" dirty="0" smtClean="0"/>
              <a:t>1803 a právě zde vytvořil některá svá díla. Po úpravách mu byl k dispozici  </a:t>
            </a:r>
            <a:r>
              <a:rPr lang="cs-CZ" sz="1600" dirty="0" smtClean="0"/>
              <a:t>              i </a:t>
            </a:r>
            <a:r>
              <a:rPr lang="cs-CZ" sz="1600" dirty="0"/>
              <a:t>při </a:t>
            </a:r>
            <a:r>
              <a:rPr lang="cs-CZ" sz="1600" dirty="0" smtClean="0"/>
              <a:t>jeho pozdějších </a:t>
            </a:r>
            <a:r>
              <a:rPr lang="cs-CZ" sz="1600" dirty="0"/>
              <a:t>návštěvách Prahy. 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gray">
          <a:xfrm>
            <a:off x="641140" y="633691"/>
            <a:ext cx="5207209" cy="1246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Dobrovského dům               na Kampě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70322" y="6014434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Poválečná historie Dobrovského domu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761" y="2472743"/>
            <a:ext cx="11333408" cy="5125791"/>
          </a:xfrm>
        </p:spPr>
        <p:txBody>
          <a:bodyPr>
            <a:noAutofit/>
          </a:bodyPr>
          <a:lstStyle/>
          <a:p>
            <a:r>
              <a:rPr lang="cs-CZ" sz="2000" dirty="0" smtClean="0"/>
              <a:t>V </a:t>
            </a:r>
            <a:r>
              <a:rPr lang="cs-CZ" sz="2000" dirty="0"/>
              <a:t>letech 1948 - 1968 v domku bydlel básník </a:t>
            </a:r>
            <a:r>
              <a:rPr lang="cs-CZ" sz="2000" b="1" dirty="0"/>
              <a:t>Vladimír Holan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b="1" dirty="0" smtClean="0"/>
              <a:t>Jan </a:t>
            </a:r>
            <a:r>
              <a:rPr lang="cs-CZ" sz="2000" b="1" dirty="0"/>
              <a:t>Werich</a:t>
            </a:r>
            <a:r>
              <a:rPr lang="cs-CZ" sz="2000" dirty="0"/>
              <a:t> zde žil v patře se svou rodinou od r. 1945 až do své smrti v r. 1980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Od </a:t>
            </a:r>
            <a:r>
              <a:rPr lang="cs-CZ" sz="2000" dirty="0"/>
              <a:t>roku 1985 zde bydlela </a:t>
            </a:r>
            <a:r>
              <a:rPr lang="cs-CZ" sz="2000" b="1" dirty="0"/>
              <a:t>Anna Havránková - Slavíčková </a:t>
            </a:r>
            <a:r>
              <a:rPr lang="cs-CZ" sz="2000" dirty="0"/>
              <a:t>(z rodu malíře Antonína Slavíčka). Do vily se ale po povodních v srpnu 2002 už nevrátila. 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V tomto domě se odehrává děj románu </a:t>
            </a:r>
            <a:r>
              <a:rPr lang="cs-CZ" sz="2000" b="1" dirty="0"/>
              <a:t>Vladimíra Neffa Třináctá komnata</a:t>
            </a:r>
            <a:r>
              <a:rPr lang="cs-CZ" sz="2000" dirty="0"/>
              <a:t>. Mimochodem je zde opravdu třináct místností.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červnu 2004 bylo vypsáno radou MČ Prahy 1 první výběrové řízení na nového nájemce. Od r. 2008 je </a:t>
            </a:r>
            <a:r>
              <a:rPr lang="cs-CZ" sz="2000" dirty="0" smtClean="0"/>
              <a:t>nájemkyní </a:t>
            </a:r>
            <a:r>
              <a:rPr lang="cs-CZ" sz="2000" dirty="0"/>
              <a:t>paní Meda Mládková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V současné době vila není přístupná pro veřejnost. 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24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692" y="2904289"/>
            <a:ext cx="9607826" cy="3953711"/>
          </a:xfrm>
        </p:spPr>
        <p:txBody>
          <a:bodyPr/>
          <a:lstStyle/>
          <a:p>
            <a:r>
              <a:rPr lang="cs-CZ" sz="3200" b="1" dirty="0" smtClean="0"/>
              <a:t>Dějiny </a:t>
            </a:r>
            <a:r>
              <a:rPr lang="cs-CZ" sz="3200" b="1" dirty="0"/>
              <a:t>české řeči a literatury</a:t>
            </a: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německy </a:t>
            </a:r>
            <a:r>
              <a:rPr lang="cs-CZ" sz="2000" dirty="0"/>
              <a:t>1792</a:t>
            </a:r>
            <a:r>
              <a:rPr lang="cs-CZ" sz="2000" dirty="0" smtClean="0"/>
              <a:t>) 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800" dirty="0" smtClean="0"/>
              <a:t>první </a:t>
            </a:r>
            <a:r>
              <a:rPr lang="cs-CZ" sz="2800" dirty="0"/>
              <a:t>ucelená literárněhistorická práce hodnotící českou literaturu předchozích </a:t>
            </a:r>
            <a:r>
              <a:rPr lang="cs-CZ" sz="2800" dirty="0" smtClean="0"/>
              <a:t>období</a:t>
            </a:r>
            <a:r>
              <a:rPr lang="cs-CZ" sz="2000" dirty="0" smtClean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(</a:t>
            </a:r>
            <a:r>
              <a:rPr lang="cs-CZ" sz="2000" dirty="0" smtClean="0"/>
              <a:t>druhé, </a:t>
            </a:r>
            <a:r>
              <a:rPr lang="cs-CZ" sz="2000" dirty="0"/>
              <a:t>přepracované vydání </a:t>
            </a:r>
            <a:r>
              <a:rPr lang="cs-CZ" sz="2000" dirty="0" smtClean="0"/>
              <a:t>1818)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>
                <a:solidFill>
                  <a:srgbClr val="EBEBEB"/>
                </a:solidFill>
              </a:rPr>
              <a:t/>
            </a:r>
            <a:br>
              <a:rPr lang="cs-CZ" sz="2000" dirty="0" smtClean="0">
                <a:solidFill>
                  <a:srgbClr val="EBEBEB"/>
                </a:solidFill>
              </a:rPr>
            </a:br>
            <a:endParaRPr lang="cs-CZ" sz="3600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gray">
          <a:xfrm>
            <a:off x="961770" y="819121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b="1" dirty="0" smtClean="0"/>
              <a:t>Dílo Josefa Dobrovského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014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935" y="2041405"/>
            <a:ext cx="9607826" cy="3953711"/>
          </a:xfrm>
        </p:spPr>
        <p:txBody>
          <a:bodyPr/>
          <a:lstStyle/>
          <a:p>
            <a:r>
              <a:rPr lang="cs-CZ" sz="3200" b="1" dirty="0" smtClean="0"/>
              <a:t>Zevrubná mluvnice jazyka českého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německy </a:t>
            </a:r>
            <a:r>
              <a:rPr lang="cs-CZ" sz="2000" dirty="0" smtClean="0"/>
              <a:t>1809)  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800" dirty="0" smtClean="0"/>
              <a:t>položil základy spisovné češtiny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(druhé, přepracované vydání 1819)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>
                <a:solidFill>
                  <a:srgbClr val="EBEBEB"/>
                </a:solidFill>
              </a:rPr>
              <a:t/>
            </a:r>
            <a:br>
              <a:rPr lang="cs-CZ" sz="2000" dirty="0" smtClean="0">
                <a:solidFill>
                  <a:srgbClr val="EBEBEB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31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692" y="2904289"/>
            <a:ext cx="9607826" cy="3953711"/>
          </a:xfrm>
        </p:spPr>
        <p:txBody>
          <a:bodyPr/>
          <a:lstStyle/>
          <a:p>
            <a:r>
              <a:rPr lang="cs-CZ" sz="3200" b="1" dirty="0" smtClean="0"/>
              <a:t>Německo-český slovník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německy </a:t>
            </a:r>
            <a:r>
              <a:rPr lang="cs-CZ" sz="2000" dirty="0" smtClean="0"/>
              <a:t>1806,1821)  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800" dirty="0" smtClean="0"/>
              <a:t>dvoudílný slovník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3200" b="1" dirty="0" smtClean="0"/>
              <a:t>Základy jazyka staroslověnského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000" dirty="0"/>
              <a:t>(německy </a:t>
            </a:r>
            <a:r>
              <a:rPr lang="cs-CZ" sz="2000" dirty="0" smtClean="0"/>
              <a:t>1822) 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800" dirty="0" smtClean="0"/>
              <a:t>první vědecké zpracování staroslověnštiny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>
                <a:solidFill>
                  <a:srgbClr val="EBEBEB"/>
                </a:solidFill>
              </a:rPr>
              <a:t/>
            </a:r>
            <a:br>
              <a:rPr lang="cs-CZ" sz="2000" dirty="0" smtClean="0">
                <a:solidFill>
                  <a:srgbClr val="EBEBEB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416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tový efekt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616</TotalTime>
  <Words>339</Words>
  <Application>Microsoft Office PowerPoint</Application>
  <PresentationFormat>Vlastní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Iontový efekt</vt:lpstr>
      <vt:lpstr>Prezentace aplikace PowerPoint</vt:lpstr>
      <vt:lpstr>Prezentace aplikace PowerPoint</vt:lpstr>
      <vt:lpstr>      JOSEF DOBROVSKÝ</vt:lpstr>
      <vt:lpstr>Prezentace aplikace PowerPoint</vt:lpstr>
      <vt:lpstr>Nedaleko Lichtenštejnského paláce na Kampě stojí osamocený domek, bývalá koželužna              z počátku 17. st., zvaný domek Dobrovského. Okolní zahrada byla od r. 1761 majetkem rodu Nosticů.  V rodině Nosticů pracoval Josef Dobrovský jako vychovatel jejich čtyř synů. Když v r. 1798 onemocněl, nabídl mu hrabě Bedřich Jan Nostic léčebný pobyt v domku, který nechal pro něj upravit.  Domek byl obydlím českého buditele Josefa Dobrovského až do r. 1803 a právě zde vytvořil některá svá díla. Po úpravách mu byl k dispozici                i při jeho pozdějších návštěvách Prahy.  </vt:lpstr>
      <vt:lpstr>Poválečná historie Dobrovského domu</vt:lpstr>
      <vt:lpstr>Dějiny české řeči a literatury  (německy 1792)    první ucelená literárněhistorická práce hodnotící českou literaturu předchozích období     (druhé, přepracované vydání 1818)     </vt:lpstr>
      <vt:lpstr>Zevrubná mluvnice jazyka českého (německy 1809)    položil základy spisovné češtiny     (druhé, přepracované vydání 1819)     </vt:lpstr>
      <vt:lpstr>Německo-český slovník (německy 1806,1821)    dvoudílný slovník     Základy jazyka staroslověnského  (německy 1822)    první vědecké zpracování staroslověnštiny     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DOBROVSKÝ</dc:title>
  <dc:creator>Alex</dc:creator>
  <cp:lastModifiedBy>Ondřej Havrda</cp:lastModifiedBy>
  <cp:revision>23</cp:revision>
  <dcterms:created xsi:type="dcterms:W3CDTF">2014-03-30T19:51:36Z</dcterms:created>
  <dcterms:modified xsi:type="dcterms:W3CDTF">2014-03-31T17:53:00Z</dcterms:modified>
</cp:coreProperties>
</file>