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60" r:id="rId7"/>
    <p:sldId id="263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EDE1-B010-4C9E-82CE-059F04DD5DDE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D4D5-1FD0-43B9-9BAA-EDC600C575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016D-99EE-4E82-8097-FB157EBF4674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B2FD0-E40A-4C6B-B0E1-C4ED40F49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711E7-F3E7-416F-873D-AFC6E7A1CAB1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C7CA-86EE-4D3E-A7BC-F006EB48C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20A92-2FEA-42BA-BC20-569F08675A7F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0B49B-FA6D-4BA0-AC26-623A4C5510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C0E1-924E-4F68-9C9C-33AEABFCF663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111E7-DE6B-4C3F-8F10-0431BC53C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37FA6-3D95-4051-B45B-E5C2DB15360B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B1A26-30CE-4E79-9A59-FD447BCAF1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F946E-4F67-4B60-B312-4555D02DE6A4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A726-DF9F-442F-97CE-1957609444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5AA9-B61A-4841-89CA-6F5561A61B74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0F9F2-3DEC-4ADE-86C3-E8AA221253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FBAA-C3A3-4746-A756-4AA7296AB61E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44A9-0385-4E21-9218-025831B98D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0D3C5-11F9-4495-B12F-AAF7DB848F55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4B58-81BD-4774-82E6-8C298928C6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19BAA-9283-4069-8C5E-55EC971D2086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735E-F32F-41BC-86BD-51666D30F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D0E27A-98E4-4714-AD1B-BD6DA67255BC}" type="datetimeFigureOut">
              <a:rPr lang="cs-CZ"/>
              <a:pPr>
                <a:defRPr/>
              </a:pPr>
              <a:t>19.7.2014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9B920-B1D0-4D3B-9F47-31CD75D89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sz="2000" dirty="0" smtClean="0"/>
              <a:t>André Marie Ampére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III2_C.01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http://www.</a:t>
            </a:r>
            <a:r>
              <a:rPr lang="cs-CZ" sz="1600" dirty="0" err="1" smtClean="0"/>
              <a:t>google.cz</a:t>
            </a:r>
            <a:r>
              <a:rPr lang="cs-CZ" sz="1600" dirty="0" smtClean="0"/>
              <a:t>/</a:t>
            </a:r>
            <a:r>
              <a:rPr lang="cs-CZ" sz="1600" dirty="0" err="1" smtClean="0"/>
              <a:t>imgres</a:t>
            </a:r>
            <a:r>
              <a:rPr lang="cs-CZ" sz="1600" dirty="0" smtClean="0"/>
              <a:t>?</a:t>
            </a:r>
            <a:r>
              <a:rPr lang="cs-CZ" sz="1600" dirty="0" err="1" smtClean="0"/>
              <a:t>imgurl</a:t>
            </a:r>
            <a:r>
              <a:rPr lang="cs-CZ" sz="1600" dirty="0" smtClean="0"/>
              <a:t>=http://upload.wikimedia.org/wikipedia/commons/thumb/7/7f/Ampere1.jpg/220px-Ampere1.jpg&amp;imgrefurl=http://cs.wikipedia.org/wiki/Andr%25C3%25A9-Marie_Amp%25C3%25A8re&amp;h=244&amp;w=220&amp;sz=12&amp;tbnid=p2ClWVKjS0ga0M:&amp;tbnh=90&amp;tbnw=81&amp;prev=/search%3Fq%3DAndr%25C3%25A9%2BMarie%2BAmp%25C3%25A9re%26tbm%3Disch%26tbo%3Du&amp;zoom=1&amp;q=Andr%C3%A9+Marie+Amp%C3%A9re&amp;usg=__KHnWj2yNxS0jgC0guOxafsGeR4Q=&amp;sa=X&amp;ei=IvBATtXsCIrvsgaAysXcBw&amp;ved=0CC0Q9QEwAg&amp;dur=409, 1.12.2014</a:t>
            </a:r>
          </a:p>
          <a:p>
            <a:r>
              <a:rPr lang="cs-CZ" sz="1600" i="1" dirty="0" smtClean="0"/>
              <a:t>http://cs.wikipedia.org/wiki/Soubor:Manoderecha.svg,</a:t>
            </a:r>
            <a:r>
              <a:rPr lang="cs-CZ" sz="1600" dirty="0" smtClean="0"/>
              <a:t> http://www.</a:t>
            </a:r>
            <a:r>
              <a:rPr lang="cs-CZ" sz="1600" dirty="0" err="1" smtClean="0"/>
              <a:t>techmania.cz</a:t>
            </a:r>
            <a:r>
              <a:rPr lang="cs-CZ" sz="1600" dirty="0" smtClean="0"/>
              <a:t>/</a:t>
            </a:r>
            <a:r>
              <a:rPr lang="cs-CZ" sz="1600" dirty="0" err="1" smtClean="0"/>
              <a:t>edutorium</a:t>
            </a:r>
            <a:r>
              <a:rPr lang="cs-CZ" sz="1600" dirty="0" smtClean="0"/>
              <a:t>/</a:t>
            </a:r>
            <a:r>
              <a:rPr lang="cs-CZ" sz="1600" dirty="0" err="1" smtClean="0"/>
              <a:t>art</a:t>
            </a:r>
            <a:r>
              <a:rPr lang="cs-CZ" sz="1600" dirty="0" smtClean="0"/>
              <a:t>_</a:t>
            </a:r>
            <a:r>
              <a:rPr lang="cs-CZ" sz="1600" dirty="0" err="1" smtClean="0"/>
              <a:t>exponaty.php</a:t>
            </a:r>
            <a:r>
              <a:rPr lang="cs-CZ" sz="1600" dirty="0" smtClean="0"/>
              <a:t>?</a:t>
            </a:r>
            <a:r>
              <a:rPr lang="cs-CZ" sz="1600" dirty="0" err="1" smtClean="0"/>
              <a:t>xkat</a:t>
            </a:r>
            <a:r>
              <a:rPr lang="cs-CZ" sz="1600" dirty="0" smtClean="0"/>
              <a:t>=fyzika&amp;</a:t>
            </a:r>
            <a:r>
              <a:rPr lang="cs-CZ" sz="1600" dirty="0" err="1" smtClean="0"/>
              <a:t>xser</a:t>
            </a:r>
            <a:r>
              <a:rPr lang="cs-CZ" sz="1600" dirty="0" smtClean="0"/>
              <a:t>=4d61676e657469736d7573h&amp;</a:t>
            </a:r>
            <a:r>
              <a:rPr lang="cs-CZ" sz="1600" dirty="0" err="1" smtClean="0"/>
              <a:t>key</a:t>
            </a:r>
            <a:r>
              <a:rPr lang="cs-CZ" sz="1600" dirty="0" smtClean="0"/>
              <a:t>=449, 1.12.2014</a:t>
            </a:r>
          </a:p>
          <a:p>
            <a:r>
              <a:rPr lang="cs-CZ" sz="1600" dirty="0" smtClean="0"/>
              <a:t>http://cs.wikipedia.org/wiki/Amp%C3%A9r%C5%AFv_silov%C3%BD_z%C3%A1kon, 1.12.2014</a:t>
            </a:r>
          </a:p>
          <a:p>
            <a:r>
              <a:rPr lang="cs-CZ" sz="1600" dirty="0" smtClean="0"/>
              <a:t>http://cs.wikipedia.org/wiki/Soubor:AtractionTwoWires.svg, http</a:t>
            </a:r>
            <a:r>
              <a:rPr lang="cs-CZ" sz="1600" smtClean="0"/>
              <a:t>://radek.jandora.sweb.cz/f15.htm#Ampér, 1.12.2014</a:t>
            </a:r>
            <a:endParaRPr lang="cs-CZ" sz="16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je zaměřen na André Mariu Ampére. </a:t>
            </a:r>
          </a:p>
          <a:p>
            <a:pPr algn="just">
              <a:buNone/>
            </a:pPr>
            <a:r>
              <a:rPr lang="cs-CZ" sz="3200" dirty="0" smtClean="0"/>
              <a:t>Prezentace doplňuje školní učivo, seznamuje žáky s vynálezci      a  vynálezy,  motivuje  žáky  k  zájmu o předmět, poukazuje na historické souvislosti a podporuje mezipředmětové vazby. 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Ampér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vodič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síla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proud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napětí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214313"/>
            <a:ext cx="5757863" cy="714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André Marie Ampére</a:t>
            </a:r>
            <a:endParaRPr lang="cs-CZ" dirty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357298"/>
            <a:ext cx="3500462" cy="381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28596" y="1357298"/>
            <a:ext cx="8001056" cy="4697427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Francouzský matematik a fyzik (</a:t>
            </a:r>
            <a:r>
              <a:rPr lang="pl-PL" dirty="0" smtClean="0"/>
              <a:t>1775 – </a:t>
            </a:r>
            <a:r>
              <a:rPr lang="fr-FR" dirty="0" smtClean="0"/>
              <a:t>1836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214313"/>
            <a:ext cx="5757863" cy="714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Kdo byl Ampér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001000" cy="4625975"/>
          </a:xfrm>
        </p:spPr>
        <p:txBody>
          <a:bodyPr/>
          <a:lstStyle/>
          <a:p>
            <a:pPr eaLnBrk="1" hangingPunct="1"/>
            <a:r>
              <a:rPr lang="pl-PL" dirty="0" smtClean="0"/>
              <a:t>Narodil  se  22. ledna  roku 1775  v  Poleymieux u Lyonu v rodině obchodníka.</a:t>
            </a:r>
          </a:p>
          <a:p>
            <a:pPr eaLnBrk="1" hangingPunct="1"/>
            <a:r>
              <a:rPr lang="cs-CZ" dirty="0" smtClean="0"/>
              <a:t>Z</a:t>
            </a:r>
            <a:r>
              <a:rPr lang="fr-FR" dirty="0" smtClean="0"/>
              <a:t>emřel 10. července roku 1836 v Marseille</a:t>
            </a:r>
            <a:r>
              <a:rPr lang="cs-CZ" dirty="0" smtClean="0"/>
              <a:t>.</a:t>
            </a:r>
          </a:p>
          <a:p>
            <a:pPr eaLnBrk="1" hangingPunct="1"/>
            <a:r>
              <a:rPr lang="cs-CZ" dirty="0" smtClean="0"/>
              <a:t>Autor mnoha vědeckých děl.</a:t>
            </a:r>
          </a:p>
          <a:p>
            <a:pPr eaLnBrk="1" hangingPunct="1"/>
            <a:r>
              <a:rPr lang="cs-CZ" dirty="0" smtClean="0"/>
              <a:t>Učitel matematiky v Lyonu.</a:t>
            </a:r>
          </a:p>
          <a:p>
            <a:pPr eaLnBrk="1" hangingPunct="1"/>
            <a:r>
              <a:rPr lang="cs-CZ" dirty="0" smtClean="0"/>
              <a:t>Je po něm pojmenovaná jednotka elektrického proudu - Ampér.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214313"/>
            <a:ext cx="5757863" cy="714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zjistil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001000" cy="46259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 znám díky svému bádání na poli elektřiny a magnetizmu.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roce 1820 André Marie Ampére zjistil, že </a:t>
            </a:r>
            <a:r>
              <a:rPr lang="cs-CZ" dirty="0" err="1" smtClean="0"/>
              <a:t>solenoidní</a:t>
            </a:r>
            <a:r>
              <a:rPr lang="cs-CZ" dirty="0" smtClean="0"/>
              <a:t> cívka,  kterou  protéká  elektrický  proud  vyvolává magnetické účinky.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Solenoidní</a:t>
            </a:r>
            <a:r>
              <a:rPr lang="cs-CZ" dirty="0" smtClean="0"/>
              <a:t>  cívka,  kterou  protéká  elektrický  proud,     a která je volně zavěšená nad vodičem, se orientuje jako magnetka.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Vyslovil názor, že i v permanentním magnetu vyvolává magnetické pole uzavřené proudy uvnitř magnetu.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</a:t>
            </a:r>
            <a:r>
              <a:rPr lang="cs-CZ" dirty="0" smtClean="0"/>
              <a:t>ytvořil první magnetickou cívku.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Ampére jako první odlišil pojmy elektrické napětí a elektrický proud.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42950" y="214313"/>
            <a:ext cx="5757863" cy="714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Ampérovo</a:t>
            </a:r>
            <a:r>
              <a:rPr lang="cs-CZ" dirty="0" smtClean="0"/>
              <a:t> pravidlo pravé ruky</a:t>
            </a:r>
            <a:endParaRPr lang="cs-CZ" dirty="0"/>
          </a:p>
        </p:txBody>
      </p:sp>
      <p:sp>
        <p:nvSpPr>
          <p:cNvPr id="6147" name="Zástupný symbol pro obsah 7"/>
          <p:cNvSpPr>
            <a:spLocks noGrp="1"/>
          </p:cNvSpPr>
          <p:nvPr>
            <p:ph idx="1"/>
          </p:nvPr>
        </p:nvSpPr>
        <p:spPr>
          <a:xfrm>
            <a:off x="428625" y="1428750"/>
            <a:ext cx="8001000" cy="4625975"/>
          </a:xfrm>
        </p:spPr>
        <p:txBody>
          <a:bodyPr/>
          <a:lstStyle/>
          <a:p>
            <a:pPr eaLnBrk="1" hangingPunct="1"/>
            <a:r>
              <a:rPr lang="cs-CZ" b="1" smtClean="0"/>
              <a:t>Ukazuje-li při uchopení vodiče pravou rukou palec dohodnutý směr proudu, pak prsty ukazují orientaci mag. indukčních čar.</a:t>
            </a:r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z="900" i="1" smtClean="0"/>
          </a:p>
          <a:p>
            <a:pPr eaLnBrk="1" hangingPunct="1"/>
            <a:endParaRPr lang="cs-CZ" sz="900" i="1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997200"/>
            <a:ext cx="295275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ív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25" y="1203325"/>
            <a:ext cx="8086725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2950" y="214313"/>
            <a:ext cx="5757863" cy="714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Ampérův zákon pro sílu v magnetickém </a:t>
            </a:r>
            <a:r>
              <a:rPr lang="cs-CZ" sz="2400" dirty="0" smtClean="0"/>
              <a:t>poli</a:t>
            </a:r>
            <a:endParaRPr lang="cs-CZ" dirty="0"/>
          </a:p>
        </p:txBody>
      </p:sp>
      <p:sp>
        <p:nvSpPr>
          <p:cNvPr id="7171" name="Zástupný symbol pro obsah 4"/>
          <p:cNvSpPr>
            <a:spLocks noGrp="1"/>
          </p:cNvSpPr>
          <p:nvPr>
            <p:ph idx="1"/>
          </p:nvPr>
        </p:nvSpPr>
        <p:spPr>
          <a:xfrm>
            <a:off x="428625" y="1428750"/>
            <a:ext cx="8001000" cy="4625975"/>
          </a:xfrm>
        </p:spPr>
        <p:txBody>
          <a:bodyPr/>
          <a:lstStyle/>
          <a:p>
            <a:pPr eaLnBrk="1" hangingPunct="1"/>
            <a:r>
              <a:rPr lang="cs-CZ" smtClean="0"/>
              <a:t>Tento vztah udává sílu, kterou působí magnetické pole na elektrický vodič protékaný elektrickým proudem.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„Zákon udává, jakým směrem a jak velkou silou se se bude snažit utéct vodič z magnetického pole permanentního magnetu.“</a:t>
            </a:r>
          </a:p>
        </p:txBody>
      </p:sp>
      <p:pic>
        <p:nvPicPr>
          <p:cNvPr id="2050" name="Picture 2" descr="http://upload.wikimedia.org/wikipedia/commons/thumb/a/ad/Lorentzkraft-graphic-part2.PNG/220px-Lorentzkraft-graphic-part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12875"/>
            <a:ext cx="8207375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00113" y="333375"/>
            <a:ext cx="5757862" cy="6477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 err="1" smtClean="0"/>
              <a:t>Ampérův</a:t>
            </a:r>
            <a:r>
              <a:rPr lang="cs-CZ" sz="2400" dirty="0" smtClean="0"/>
              <a:t> zákon pro sílu mezi dvěma vodiči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288" y="1466850"/>
            <a:ext cx="8001000" cy="462597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Vyjadřuje velikost síly mezi dvěma vodiči s proudem. Pro dva rovnoběžné vodiče s proudem ve vzdálenosti d a délce l odvodil </a:t>
            </a:r>
            <a:r>
              <a:rPr lang="cs-CZ" sz="2400" i="1" dirty="0"/>
              <a:t>Ampére</a:t>
            </a:r>
            <a:r>
              <a:rPr lang="cs-CZ" sz="2400" dirty="0"/>
              <a:t> pro magnetickou sílu tento </a:t>
            </a:r>
            <a:r>
              <a:rPr lang="cs-CZ" sz="2400" dirty="0" smtClean="0"/>
              <a:t>vzorec</a:t>
            </a:r>
            <a:r>
              <a:rPr lang="cs-CZ" sz="2400" dirty="0"/>
              <a:t>:</a:t>
            </a: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Kde: </a:t>
            </a:r>
            <a:r>
              <a:rPr lang="el-GR" sz="2400" dirty="0" smtClean="0">
                <a:ea typeface="SimHei"/>
              </a:rPr>
              <a:t>μ</a:t>
            </a:r>
            <a:r>
              <a:rPr lang="cs-CZ" sz="2400" dirty="0" smtClean="0">
                <a:ea typeface="SimHei"/>
              </a:rPr>
              <a:t> </a:t>
            </a:r>
            <a:r>
              <a:rPr lang="cs-CZ" sz="2000" dirty="0"/>
              <a:t>magnetická permeabilita prostředí</a:t>
            </a:r>
            <a:r>
              <a:rPr lang="cs-CZ" sz="2400" dirty="0" smtClean="0">
                <a:ea typeface="SimHei"/>
              </a:rPr>
              <a:t> [h/m]; I je proud [A]; d je průměr vodiče [m]; l </a:t>
            </a:r>
            <a:r>
              <a:rPr lang="cs-CZ" sz="2400" dirty="0">
                <a:ea typeface="SimHei"/>
              </a:rPr>
              <a:t>j</a:t>
            </a:r>
            <a:r>
              <a:rPr lang="cs-CZ" sz="2400" dirty="0" smtClean="0">
                <a:ea typeface="SimHei"/>
              </a:rPr>
              <a:t>e délka vodiče [m];F je síla působící na vodič [N]</a:t>
            </a: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Zda se budou oba proudy </a:t>
            </a:r>
            <a:r>
              <a:rPr lang="cs-CZ" sz="2400" b="1" dirty="0"/>
              <a:t>přitahovat nebo odpuzovat  závisí na směru obou proudů.</a:t>
            </a:r>
            <a:r>
              <a:rPr lang="cs-CZ" sz="2400" dirty="0"/>
              <a:t> Je-li </a:t>
            </a:r>
            <a:r>
              <a:rPr lang="cs-CZ" sz="2400" u="sng" dirty="0"/>
              <a:t>směr souběžný, vodiče se přitahují</a:t>
            </a:r>
            <a:r>
              <a:rPr lang="cs-CZ" sz="2400" dirty="0"/>
              <a:t>. Je-li </a:t>
            </a:r>
            <a:r>
              <a:rPr lang="cs-CZ" sz="2400" u="sng" dirty="0"/>
              <a:t>směr protiběžný</a:t>
            </a:r>
            <a:r>
              <a:rPr lang="cs-CZ" sz="2400" dirty="0"/>
              <a:t> (každý proud má jiný směr) </a:t>
            </a:r>
            <a:r>
              <a:rPr lang="cs-CZ" sz="2400" u="sng" dirty="0"/>
              <a:t>vodiče se odpuzují</a:t>
            </a:r>
            <a:r>
              <a:rPr lang="cs-CZ" sz="24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/>
              <a:t>Pomocí Ampérova zákona se také definuje 1 </a:t>
            </a:r>
            <a:r>
              <a:rPr lang="cs-CZ" sz="2400" dirty="0" smtClean="0"/>
              <a:t>A.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86124"/>
            <a:ext cx="79216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35696" y="2649233"/>
            <a:ext cx="3096344" cy="704167"/>
          </a:xfrm>
          <a:prstGeom prst="rect">
            <a:avLst/>
          </a:prstGeom>
          <a:blipFill rotWithShape="1">
            <a:blip r:embed="rId3"/>
            <a:stretch>
              <a:fillRect b="-12174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2950" y="214313"/>
            <a:ext cx="5757863" cy="7143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Ampér - jednotka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625" y="1428750"/>
            <a:ext cx="8001000" cy="46259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Jednotka elektrické proudu.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Značení: 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Definice ampéru (podle soustavy SI):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cs-CZ" i="1" dirty="0" smtClean="0"/>
              <a:t>    Ampér </a:t>
            </a:r>
            <a:r>
              <a:rPr lang="cs-CZ" i="1" dirty="0"/>
              <a:t>je stálý elektrický proud, který při průchodu </a:t>
            </a:r>
            <a:r>
              <a:rPr lang="cs-CZ" i="1" dirty="0" smtClean="0"/>
              <a:t>dvěma přímými</a:t>
            </a:r>
            <a:r>
              <a:rPr lang="cs-CZ" i="1" dirty="0"/>
              <a:t> </a:t>
            </a:r>
            <a:r>
              <a:rPr lang="cs-CZ" i="1" dirty="0" smtClean="0"/>
              <a:t>rovnoběžnými nekonečně</a:t>
            </a:r>
            <a:r>
              <a:rPr lang="cs-CZ" i="1" dirty="0"/>
              <a:t> dlouhými vodiči zanedbatelného kruhového průřezu umístěnými ve vakuu ve vzájemné vzdálenosti </a:t>
            </a:r>
            <a:r>
              <a:rPr lang="cs-CZ" i="1" dirty="0" smtClean="0"/>
              <a:t>1 metr</a:t>
            </a:r>
            <a:r>
              <a:rPr lang="cs-CZ" i="1" dirty="0"/>
              <a:t> vyvolá mezi nimi stálou sílu o velikosti 2·10</a:t>
            </a:r>
            <a:r>
              <a:rPr lang="cs-CZ" i="1" baseline="30000" dirty="0"/>
              <a:t>−7</a:t>
            </a:r>
            <a:r>
              <a:rPr lang="cs-CZ" i="1" dirty="0"/>
              <a:t> newtonu na 1 metr délky vodiče.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274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André Marie Ampére</vt:lpstr>
      <vt:lpstr>Kdo byl Ampér</vt:lpstr>
      <vt:lpstr>Co zjistil</vt:lpstr>
      <vt:lpstr>Ampérovo pravidlo pravé ruky</vt:lpstr>
      <vt:lpstr>Ampérův zákon pro sílu v magnetickém poli</vt:lpstr>
      <vt:lpstr>Ampérův zákon pro sílu mezi dvěma vodiči </vt:lpstr>
      <vt:lpstr>Ampér - jednotka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André Marie Ampére</dc:title>
  <dc:creator>Komp</dc:creator>
  <cp:lastModifiedBy>acer</cp:lastModifiedBy>
  <cp:revision>25</cp:revision>
  <dcterms:created xsi:type="dcterms:W3CDTF">2011-07-29T08:52:21Z</dcterms:created>
  <dcterms:modified xsi:type="dcterms:W3CDTF">2014-07-19T21:04:43Z</dcterms:modified>
</cp:coreProperties>
</file>