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0" r:id="rId4"/>
    <p:sldId id="257" r:id="rId5"/>
    <p:sldId id="261" r:id="rId6"/>
    <p:sldId id="270" r:id="rId7"/>
    <p:sldId id="266" r:id="rId8"/>
    <p:sldId id="259" r:id="rId9"/>
    <p:sldId id="269" r:id="rId10"/>
    <p:sldId id="267" r:id="rId11"/>
    <p:sldId id="268" r:id="rId12"/>
    <p:sldId id="258" r:id="rId13"/>
    <p:sldId id="265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5777-5943-4126-B585-7FDECC48C8B1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ADF2-D3B7-4567-B409-9044890D43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79891-6361-4960-A07B-7E4E07B7A62B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5D7E-7FAF-442C-9C65-AE9B4015C3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4168-D6DC-4D61-A777-D85E4516A6BD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F405-F276-4280-A01E-A28EC5B155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CB1B-C546-405C-A922-F059C68E4089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9225-DC53-4EFA-B658-F41BE243C0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4BC6-0345-4D03-86EE-1CBAF8E3092C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B24E-CEBD-45EA-9EC6-C55442BC73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947A-FE6B-48A5-A864-11E9287985AD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AD51-D041-4D95-BB89-5FF7BA0A16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FBF31-63F3-482E-A79C-08353C286D5F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D561-4844-4F34-B8B9-D0693D0D5C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EBA5-B496-4397-9763-D4E226A2515B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D802-1340-487E-8B8F-1FC5F6FFDC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BDAB-4571-49FF-A10C-B09CA78BBE5F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641-C193-44EB-B1AF-4880BC02CD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25AB-2F5A-494D-A8E3-EBD777E028AD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FAB0F-6FE1-416A-AA1D-C852C09E3F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A610-8FA4-444A-AF3E-EBFD5D75D31E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790E-B162-413A-B84C-57B807F1BE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4F3A56-2D90-4AA0-9BC4-FD8E0FEB4675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348244-68D5-4E1F-8ED4-965D07775D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727200"/>
          </a:xfrm>
        </p:spPr>
        <p:txBody>
          <a:bodyPr/>
          <a:lstStyle/>
          <a:p>
            <a:pPr algn="l" eaLnBrk="1" hangingPunct="1"/>
            <a:r>
              <a:rPr lang="cs-CZ" sz="2000" smtClean="0">
                <a:latin typeface="Tahoma" pitchFamily="34" charset="0"/>
              </a:rPr>
              <a:t>Škola:</a:t>
            </a:r>
            <a:r>
              <a:rPr lang="cs-CZ" sz="2800" smtClean="0">
                <a:latin typeface="Tahoma" pitchFamily="34" charset="0"/>
              </a:rPr>
              <a:t>			</a:t>
            </a:r>
            <a:r>
              <a:rPr lang="cs-CZ" sz="2800" b="1" smtClean="0">
                <a:latin typeface="Tahoma" pitchFamily="34" charset="0"/>
              </a:rPr>
              <a:t>Základní škola Kladruby</a:t>
            </a:r>
            <a:br>
              <a:rPr lang="cs-CZ" sz="2800" b="1" smtClean="0">
                <a:latin typeface="Tahoma" pitchFamily="34" charset="0"/>
              </a:rPr>
            </a:br>
            <a:r>
              <a:rPr lang="cs-CZ" sz="2400" b="1" smtClean="0">
                <a:latin typeface="Tahoma" pitchFamily="34" charset="0"/>
              </a:rPr>
              <a:t>			</a:t>
            </a:r>
            <a:r>
              <a:rPr lang="cs-CZ" sz="2000" b="1" smtClean="0">
                <a:latin typeface="Tahoma" pitchFamily="34" charset="0"/>
              </a:rPr>
              <a:t>Husova 203, Kladruby, 349 61</a:t>
            </a:r>
            <a:r>
              <a:rPr lang="cs-CZ" sz="2400" b="1" smtClean="0">
                <a:latin typeface="Tahoma" pitchFamily="34" charset="0"/>
              </a:rPr>
              <a:t/>
            </a:r>
            <a:br>
              <a:rPr lang="cs-CZ" sz="2400" b="1" smtClean="0">
                <a:latin typeface="Tahoma" pitchFamily="34" charset="0"/>
              </a:rPr>
            </a:br>
            <a:r>
              <a:rPr lang="cs-CZ" sz="1000" b="1" smtClean="0">
                <a:latin typeface="Tahoma" pitchFamily="34" charset="0"/>
              </a:rPr>
              <a:t/>
            </a:r>
            <a:br>
              <a:rPr lang="cs-CZ" sz="1000" b="1" smtClean="0">
                <a:latin typeface="Tahoma" pitchFamily="34" charset="0"/>
              </a:rPr>
            </a:br>
            <a:r>
              <a:rPr lang="cs-CZ" sz="2000" smtClean="0">
                <a:latin typeface="Tahoma" pitchFamily="34" charset="0"/>
              </a:rPr>
              <a:t>Číslo projektu:</a:t>
            </a:r>
            <a:r>
              <a:rPr lang="cs-CZ" sz="2400" smtClean="0">
                <a:latin typeface="Tahoma" pitchFamily="34" charset="0"/>
              </a:rPr>
              <a:t>		</a:t>
            </a:r>
            <a:r>
              <a:rPr lang="cs-CZ" sz="2000" b="1" smtClean="0">
                <a:latin typeface="Tahoma" pitchFamily="34" charset="0"/>
              </a:rPr>
              <a:t>CZ.1.07/1.4.00/21.3668</a:t>
            </a:r>
            <a:br>
              <a:rPr lang="cs-CZ" sz="2000" b="1" smtClean="0">
                <a:latin typeface="Tahoma" pitchFamily="34" charset="0"/>
              </a:rPr>
            </a:br>
            <a:r>
              <a:rPr lang="cs-CZ" sz="2000" b="1" smtClean="0">
                <a:latin typeface="Tahoma" pitchFamily="34" charset="0"/>
              </a:rPr>
              <a:t>			Modernizace výuky</a:t>
            </a:r>
          </a:p>
        </p:txBody>
      </p:sp>
      <p:pic>
        <p:nvPicPr>
          <p:cNvPr id="13315" name="Picture 4" descr="OPVK_hor_zakladni_logolink_CMYK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14988"/>
            <a:ext cx="568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logo zš celé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8913"/>
            <a:ext cx="17272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55650" y="2852738"/>
            <a:ext cx="77755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Tahoma" pitchFamily="34" charset="0"/>
              </a:rPr>
              <a:t>Autor:			Mgr. Jaroslava Jašová</a:t>
            </a:r>
          </a:p>
          <a:p>
            <a:endParaRPr lang="cs-CZ" sz="1000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Název materiálu:	VY_32_INOVACE_D.03.18.Cirkevni.stavby</a:t>
            </a:r>
            <a:endParaRPr lang="cs-CZ" sz="2000" u="sng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Šablona:		III/2 d)</a:t>
            </a:r>
          </a:p>
          <a:p>
            <a:r>
              <a:rPr lang="cs-CZ" sz="2000">
                <a:latin typeface="Tahoma" pitchFamily="34" charset="0"/>
              </a:rPr>
              <a:t>Sada:			3) Tachovsko</a:t>
            </a:r>
          </a:p>
          <a:p>
            <a:endParaRPr lang="cs-CZ" sz="1000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Předmět:		Vlastivěda</a:t>
            </a:r>
          </a:p>
          <a:p>
            <a:r>
              <a:rPr lang="cs-CZ" sz="2000">
                <a:latin typeface="Tahoma" pitchFamily="34" charset="0"/>
              </a:rPr>
              <a:t>Třída:			IV.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23850" y="2708275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U Žďáru</a:t>
            </a:r>
          </a:p>
        </p:txBody>
      </p:sp>
      <p:pic>
        <p:nvPicPr>
          <p:cNvPr id="2253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268413"/>
            <a:ext cx="4067175" cy="5473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V Prostiboři</a:t>
            </a:r>
          </a:p>
        </p:txBody>
      </p:sp>
      <p:pic>
        <p:nvPicPr>
          <p:cNvPr id="2355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6363" y="1268413"/>
            <a:ext cx="4065587" cy="54737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Židovský hřbitov v Chodové Plané</a:t>
            </a:r>
          </a:p>
        </p:txBody>
      </p:sp>
      <p:pic>
        <p:nvPicPr>
          <p:cNvPr id="2457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196975"/>
            <a:ext cx="4157663" cy="55451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/>
          </p:cNvSpPr>
          <p:nvPr/>
        </p:nvSpPr>
        <p:spPr bwMode="auto">
          <a:xfrm>
            <a:off x="250825" y="3789363"/>
            <a:ext cx="8642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2800">
                <a:latin typeface="Tahoma" pitchFamily="34" charset="0"/>
              </a:rPr>
              <a:t>Fotografie byly vytvo</a:t>
            </a:r>
            <a:r>
              <a:rPr lang="cs-CZ" sz="2800"/>
              <a:t>ř</a:t>
            </a:r>
            <a:r>
              <a:rPr lang="cs-CZ" sz="2800">
                <a:latin typeface="Tahoma" pitchFamily="34" charset="0"/>
              </a:rPr>
              <a:t>eny autorem prezentace</a:t>
            </a:r>
            <a:r>
              <a:rPr lang="cs-CZ" sz="2800">
                <a:latin typeface="Calibri" pitchFamily="34" charset="0"/>
              </a:rPr>
              <a:t>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/>
          <p:cNvSpPr>
            <a:spLocks noChangeShapeType="1"/>
          </p:cNvSpPr>
          <p:nvPr/>
        </p:nvSpPr>
        <p:spPr bwMode="auto">
          <a:xfrm>
            <a:off x="323850" y="2565400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468313" y="2781300"/>
            <a:ext cx="82296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cs-CZ" sz="2000" b="1" i="1" u="sng">
                <a:latin typeface="Tahoma" pitchFamily="34" charset="0"/>
              </a:rPr>
              <a:t>Klíčová slova:</a:t>
            </a:r>
          </a:p>
          <a:p>
            <a:pPr marL="342900" indent="-342900"/>
            <a:endParaRPr lang="cs-CZ" sz="1000">
              <a:latin typeface="Tahom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Kaple v Ostrově u Stříbra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Židovský hřbitov v Chodové Plané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Kaple pod Přimdou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Kostel sv. Petra ve Stříbře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Barokní socha v Kladrubech</a:t>
            </a:r>
            <a:endParaRPr lang="cs-CZ" sz="2000" u="sng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</a:pPr>
            <a:endParaRPr lang="cs-CZ" sz="2000" u="sng">
              <a:latin typeface="Tahoma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endParaRPr lang="cs-CZ" sz="2000" b="1">
              <a:solidFill>
                <a:schemeClr val="tx2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endParaRPr lang="cs-CZ" sz="20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468313" y="83661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 i="1" u="sng">
                <a:latin typeface="Tahoma" pitchFamily="34" charset="0"/>
              </a:rPr>
              <a:t>Anotace:</a:t>
            </a:r>
          </a:p>
          <a:p>
            <a:endParaRPr lang="cs-CZ" sz="1000" b="1" i="1" u="sng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Prezentace má seznámit žáky s různými typy církevních objektů na Tachovsku.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mtClean="0">
                <a:latin typeface="Tahoma" pitchFamily="34" charset="0"/>
              </a:rPr>
              <a:t>Původně románský kostel sv. Petra ve Stříbře</a:t>
            </a:r>
          </a:p>
        </p:txBody>
      </p:sp>
      <p:pic>
        <p:nvPicPr>
          <p:cNvPr id="1536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557338"/>
            <a:ext cx="6913562" cy="51831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Ostrov u Stříbra</a:t>
            </a:r>
          </a:p>
        </p:txBody>
      </p:sp>
      <p:pic>
        <p:nvPicPr>
          <p:cNvPr id="1638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268413"/>
            <a:ext cx="4067175" cy="54737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Kaple pod Přimdou</a:t>
            </a:r>
          </a:p>
        </p:txBody>
      </p:sp>
      <p:pic>
        <p:nvPicPr>
          <p:cNvPr id="1741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8413" y="1341438"/>
            <a:ext cx="4051300" cy="54006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Brod u Stříbra</a:t>
            </a:r>
          </a:p>
        </p:txBody>
      </p:sp>
      <p:pic>
        <p:nvPicPr>
          <p:cNvPr id="1843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196975"/>
            <a:ext cx="4119562" cy="55451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Zbytky kapličky před Brodem</a:t>
            </a:r>
          </a:p>
        </p:txBody>
      </p:sp>
      <p:pic>
        <p:nvPicPr>
          <p:cNvPr id="1945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214438"/>
            <a:ext cx="7489825" cy="55657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V Kladrubech naproti klášteru</a:t>
            </a:r>
          </a:p>
        </p:txBody>
      </p:sp>
      <p:pic>
        <p:nvPicPr>
          <p:cNvPr id="2048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268413"/>
            <a:ext cx="4103687" cy="5473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mtClean="0">
                <a:latin typeface="Tahoma" pitchFamily="34" charset="0"/>
              </a:rPr>
              <a:t>Jan Nepomucký v Brodu nad Tichou</a:t>
            </a:r>
          </a:p>
        </p:txBody>
      </p:sp>
      <p:pic>
        <p:nvPicPr>
          <p:cNvPr id="2150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268413"/>
            <a:ext cx="4067175" cy="54737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111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Motiv systému Office</vt:lpstr>
      <vt:lpstr>Škola:   Základní škola Kladruby    Husova 203, Kladruby, 349 61  Číslo projektu:  CZ.1.07/1.4.00/21.3668    Modernizace výuky</vt:lpstr>
      <vt:lpstr>Snímek 2</vt:lpstr>
      <vt:lpstr>Původně románský kostel sv. Petra ve Stříbře</vt:lpstr>
      <vt:lpstr>Ostrov u Stříbra</vt:lpstr>
      <vt:lpstr>Kaple pod Přimdou</vt:lpstr>
      <vt:lpstr>Brod u Stříbra</vt:lpstr>
      <vt:lpstr>Zbytky kapličky před Brodem</vt:lpstr>
      <vt:lpstr>V Kladrubech naproti klášteru</vt:lpstr>
      <vt:lpstr>Jan Nepomucký v Brodu nad Tichou</vt:lpstr>
      <vt:lpstr>U Žďáru</vt:lpstr>
      <vt:lpstr>V Prostiboři</vt:lpstr>
      <vt:lpstr>Židovský hřbitov v Chodové Plané</vt:lpstr>
      <vt:lpstr>Snímek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Církevní stavby</dc:title>
  <dc:creator>Josef Jaša</dc:creator>
  <cp:lastModifiedBy>Dusík</cp:lastModifiedBy>
  <cp:revision>19</cp:revision>
  <dcterms:created xsi:type="dcterms:W3CDTF">2013-07-03T12:03:45Z</dcterms:created>
  <dcterms:modified xsi:type="dcterms:W3CDTF">2014-06-22T08:20:10Z</dcterms:modified>
</cp:coreProperties>
</file>