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68" r:id="rId5"/>
    <p:sldId id="257" r:id="rId6"/>
    <p:sldId id="266" r:id="rId7"/>
    <p:sldId id="267" r:id="rId8"/>
    <p:sldId id="264" r:id="rId9"/>
    <p:sldId id="265" r:id="rId10"/>
    <p:sldId id="258" r:id="rId11"/>
    <p:sldId id="259" r:id="rId12"/>
    <p:sldId id="263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0E88-03A1-4790-BD14-F361C6D1591E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49EE-66C4-49AF-9B97-6861AD6BE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4317-097F-4763-ADF7-2543A2B841EB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416C-C83A-449D-9F9D-FE1B9D59D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4FDE-DF4C-4BB2-AB6E-5A65F3AE4D74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5734-B5C8-4318-B89E-D359AA2824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5E9A-1767-4621-BFBD-183CCEE1C11E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81B1-4E6C-42FC-80C3-AA61F2CFE1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EA8D-971A-4FAF-9DCE-C50EAC184AE0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869F-0937-4C9A-A475-4370D8D8D5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4048-61D3-432D-A665-6ACB3F6ACAF7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718D-8EFC-494E-B4AA-FA19B19EFD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EBF0-7093-4FB3-A92F-2A570153DB99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C5B1-1B7D-4B34-8296-233A2DB093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62A5-9524-4B08-B4B0-EA62E53C181A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EE8E-87A4-4728-8158-8D0701B81A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85A5-84BB-4347-A5E9-63D1A3B2F790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E976-EECE-4A6C-BC1A-8E849210ED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FE9B-39B5-4706-AD3B-5B01E1329FBE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B54C-4034-4128-8BB4-DD2FBB4D67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A6C2-69B3-410F-8D8C-C5D6CD85BD5C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03B4-240E-476D-964A-F7214F7003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4497D9-654A-48FC-BB5C-B2FE851BABC3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2D968-DD9E-46C9-8C0A-B21158F75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727200"/>
          </a:xfrm>
        </p:spPr>
        <p:txBody>
          <a:bodyPr/>
          <a:lstStyle/>
          <a:p>
            <a:pPr algn="l" eaLnBrk="1" hangingPunct="1"/>
            <a:r>
              <a:rPr lang="cs-CZ" sz="2000" smtClean="0">
                <a:latin typeface="Tahoma" pitchFamily="34" charset="0"/>
              </a:rPr>
              <a:t>Škola:</a:t>
            </a:r>
            <a:r>
              <a:rPr lang="cs-CZ" sz="2800" smtClean="0">
                <a:latin typeface="Tahoma" pitchFamily="34" charset="0"/>
              </a:rPr>
              <a:t>			</a:t>
            </a:r>
            <a:r>
              <a:rPr lang="cs-CZ" sz="2800" b="1" smtClean="0">
                <a:latin typeface="Tahoma" pitchFamily="34" charset="0"/>
              </a:rPr>
              <a:t>Základní škola Kladruby</a:t>
            </a:r>
            <a:br>
              <a:rPr lang="cs-CZ" sz="2800" b="1" smtClean="0">
                <a:latin typeface="Tahoma" pitchFamily="34" charset="0"/>
              </a:rPr>
            </a:br>
            <a:r>
              <a:rPr lang="cs-CZ" sz="2400" b="1" smtClean="0">
                <a:latin typeface="Tahoma" pitchFamily="34" charset="0"/>
              </a:rPr>
              <a:t>			</a:t>
            </a:r>
            <a:r>
              <a:rPr lang="cs-CZ" sz="2000" b="1" smtClean="0">
                <a:latin typeface="Tahoma" pitchFamily="34" charset="0"/>
              </a:rPr>
              <a:t>Husova 203, Kladruby, 349 61</a:t>
            </a:r>
            <a:r>
              <a:rPr lang="cs-CZ" sz="2400" b="1" smtClean="0">
                <a:latin typeface="Tahoma" pitchFamily="34" charset="0"/>
              </a:rPr>
              <a:t/>
            </a:r>
            <a:br>
              <a:rPr lang="cs-CZ" sz="2400" b="1" smtClean="0">
                <a:latin typeface="Tahoma" pitchFamily="34" charset="0"/>
              </a:rPr>
            </a:br>
            <a:r>
              <a:rPr lang="cs-CZ" sz="1000" b="1" smtClean="0">
                <a:latin typeface="Tahoma" pitchFamily="34" charset="0"/>
              </a:rPr>
              <a:t/>
            </a:r>
            <a:br>
              <a:rPr lang="cs-CZ" sz="1000" b="1" smtClean="0">
                <a:latin typeface="Tahoma" pitchFamily="34" charset="0"/>
              </a:rPr>
            </a:br>
            <a:r>
              <a:rPr lang="cs-CZ" sz="2000" smtClean="0">
                <a:latin typeface="Tahoma" pitchFamily="34" charset="0"/>
              </a:rPr>
              <a:t>Číslo projektu:</a:t>
            </a:r>
            <a:r>
              <a:rPr lang="cs-CZ" sz="2400" smtClean="0">
                <a:latin typeface="Tahoma" pitchFamily="34" charset="0"/>
              </a:rPr>
              <a:t>		</a:t>
            </a:r>
            <a:r>
              <a:rPr lang="cs-CZ" sz="2000" b="1" smtClean="0">
                <a:latin typeface="Tahoma" pitchFamily="34" charset="0"/>
              </a:rPr>
              <a:t>CZ.1.07/1.4.00/21.3668</a:t>
            </a:r>
            <a:br>
              <a:rPr lang="cs-CZ" sz="2000" b="1" smtClean="0">
                <a:latin typeface="Tahoma" pitchFamily="34" charset="0"/>
              </a:rPr>
            </a:br>
            <a:r>
              <a:rPr lang="cs-CZ" sz="2000" b="1" smtClean="0">
                <a:latin typeface="Tahoma" pitchFamily="34" charset="0"/>
              </a:rPr>
              <a:t>			Modernizace výuky</a:t>
            </a:r>
          </a:p>
        </p:txBody>
      </p:sp>
      <p:pic>
        <p:nvPicPr>
          <p:cNvPr id="13315" name="Picture 4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14988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logo zš celé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7272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7775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Tahoma" pitchFamily="34" charset="0"/>
              </a:rPr>
              <a:t>Autor:			Mgr. Jaroslava Jašová</a:t>
            </a:r>
          </a:p>
          <a:p>
            <a:endParaRPr lang="cs-CZ" sz="1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Název materiálu:	VY_32_INOVACE_D.03.17.Zamky</a:t>
            </a:r>
          </a:p>
          <a:p>
            <a:r>
              <a:rPr lang="cs-CZ" sz="2000">
                <a:latin typeface="Tahoma" pitchFamily="34" charset="0"/>
              </a:rPr>
              <a:t>Šablona:		III/2 d)</a:t>
            </a:r>
          </a:p>
          <a:p>
            <a:r>
              <a:rPr lang="cs-CZ" sz="2000">
                <a:latin typeface="Tahoma" pitchFamily="34" charset="0"/>
              </a:rPr>
              <a:t>Sada:			3) Tachovsko</a:t>
            </a:r>
          </a:p>
          <a:p>
            <a:endParaRPr lang="cs-CZ" sz="1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Předmět:		Vlastivěda</a:t>
            </a:r>
          </a:p>
          <a:p>
            <a:r>
              <a:rPr lang="cs-CZ" sz="2000">
                <a:latin typeface="Tahoma" pitchFamily="34" charset="0"/>
              </a:rPr>
              <a:t>Třída:			IV.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23850" y="2708275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Bor u Tachova</a:t>
            </a:r>
          </a:p>
        </p:txBody>
      </p:sp>
      <p:pic>
        <p:nvPicPr>
          <p:cNvPr id="2253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196975"/>
            <a:ext cx="4157662" cy="55451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Svojšín</a:t>
            </a:r>
            <a:r>
              <a:rPr lang="cs-CZ" smtClean="0"/>
              <a:t> </a:t>
            </a:r>
          </a:p>
        </p:txBody>
      </p:sp>
      <p:pic>
        <p:nvPicPr>
          <p:cNvPr id="2355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268413"/>
            <a:ext cx="4105275" cy="5473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/>
          </p:cNvSpPr>
          <p:nvPr/>
        </p:nvSpPr>
        <p:spPr bwMode="auto">
          <a:xfrm>
            <a:off x="250825" y="3789363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latin typeface="Tahoma" pitchFamily="34" charset="0"/>
              </a:rPr>
              <a:t>Fotografie byly vytvo</a:t>
            </a:r>
            <a:r>
              <a:rPr lang="cs-CZ" sz="2800"/>
              <a:t>ř</a:t>
            </a:r>
            <a:r>
              <a:rPr lang="cs-CZ" sz="2800">
                <a:latin typeface="Tahoma" pitchFamily="34" charset="0"/>
              </a:rPr>
              <a:t>eny autorem prezentace</a:t>
            </a:r>
            <a:r>
              <a:rPr lang="cs-CZ" sz="2800">
                <a:latin typeface="Calibri" pitchFamily="34" charset="0"/>
              </a:rPr>
              <a:t>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323850" y="2565400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68313" y="2781300"/>
            <a:ext cx="8229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cs-CZ" sz="2000" b="1" i="1" u="sng">
                <a:latin typeface="Tahoma" pitchFamily="34" charset="0"/>
              </a:rPr>
              <a:t>Klíčová slova:</a:t>
            </a:r>
          </a:p>
          <a:p>
            <a:pPr marL="342900" indent="-342900">
              <a:buFont typeface="Wingdings" pitchFamily="2" charset="2"/>
              <a:buChar char="§"/>
            </a:pPr>
            <a:endParaRPr lang="cs-CZ" sz="1000">
              <a:latin typeface="Tahom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Cebiv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Tachov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Bor u Tachova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Svojšín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Chodová Planá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Lesná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Alfrédov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Nedražice </a:t>
            </a:r>
          </a:p>
          <a:p>
            <a:pPr marL="342900" indent="-342900">
              <a:spcBef>
                <a:spcPct val="20000"/>
              </a:spcBef>
            </a:pPr>
            <a:endParaRPr lang="cs-CZ" sz="2000" u="sng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sz="2000" u="sng">
              <a:solidFill>
                <a:schemeClr val="tx2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</a:pPr>
            <a:endParaRPr lang="cs-CZ" sz="2000" u="sng">
              <a:solidFill>
                <a:schemeClr val="tx2"/>
              </a:solidFill>
              <a:latin typeface="Tahoma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cs-CZ" sz="2000" b="1">
              <a:solidFill>
                <a:schemeClr val="tx2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cs-CZ" sz="20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468313" y="836613"/>
            <a:ext cx="813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 i="1" u="sng">
                <a:latin typeface="Tahoma" pitchFamily="34" charset="0"/>
              </a:rPr>
              <a:t>Anotace:</a:t>
            </a:r>
          </a:p>
          <a:p>
            <a:endParaRPr lang="cs-CZ" sz="1000" b="1" i="1" u="sng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Prezentace má seznámit žáky s některými zámky na Tachovsku.	</a:t>
            </a:r>
            <a:endParaRPr lang="cs-CZ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008063"/>
          </a:xfrm>
        </p:spPr>
        <p:txBody>
          <a:bodyPr/>
          <a:lstStyle/>
          <a:p>
            <a:pPr eaLnBrk="1" hangingPunct="1"/>
            <a:r>
              <a:rPr lang="cs-CZ" u="sng" smtClean="0">
                <a:latin typeface="Tahoma" pitchFamily="34" charset="0"/>
              </a:rPr>
              <a:t>Zámky</a:t>
            </a:r>
            <a:r>
              <a:rPr lang="cs-CZ" smtClean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6375" y="1628775"/>
            <a:ext cx="6191250" cy="2592388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mtClean="0">
                <a:solidFill>
                  <a:schemeClr val="tx1"/>
                </a:solidFill>
                <a:latin typeface="Tahoma" pitchFamily="34" charset="0"/>
              </a:rPr>
              <a:t>Zámky na Tachovsku byly ještě nedávno ve velmi zbědovaném stavu. Teprve poslední dobou většinou dostávají nový kabát.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Nedražice</a:t>
            </a:r>
            <a:r>
              <a:rPr lang="cs-CZ" smtClean="0"/>
              <a:t> </a:t>
            </a:r>
          </a:p>
        </p:txBody>
      </p:sp>
      <p:pic>
        <p:nvPicPr>
          <p:cNvPr id="1638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8351837" cy="5553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Cebiv</a:t>
            </a:r>
            <a:r>
              <a:rPr lang="cs-CZ" smtClean="0"/>
              <a:t> </a:t>
            </a:r>
          </a:p>
        </p:txBody>
      </p:sp>
      <p:pic>
        <p:nvPicPr>
          <p:cNvPr id="1741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196975"/>
            <a:ext cx="4157663" cy="55451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Chodová Planá</a:t>
            </a:r>
          </a:p>
        </p:txBody>
      </p:sp>
      <p:pic>
        <p:nvPicPr>
          <p:cNvPr id="1843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196975"/>
            <a:ext cx="4157662" cy="55451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Alfrédov</a:t>
            </a:r>
            <a:r>
              <a:rPr lang="cs-CZ" smtClean="0"/>
              <a:t> </a:t>
            </a:r>
          </a:p>
        </p:txBody>
      </p:sp>
      <p:pic>
        <p:nvPicPr>
          <p:cNvPr id="1945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8351837" cy="55530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Tachov</a:t>
            </a:r>
            <a:r>
              <a:rPr lang="cs-CZ" smtClean="0"/>
              <a:t> </a:t>
            </a:r>
          </a:p>
        </p:txBody>
      </p:sp>
      <p:pic>
        <p:nvPicPr>
          <p:cNvPr id="2048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6975"/>
            <a:ext cx="7416800" cy="55610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Lesná</a:t>
            </a:r>
            <a:r>
              <a:rPr lang="cs-CZ" smtClean="0"/>
              <a:t> </a:t>
            </a:r>
          </a:p>
        </p:txBody>
      </p:sp>
      <p:pic>
        <p:nvPicPr>
          <p:cNvPr id="2150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143000"/>
            <a:ext cx="7489825" cy="56149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Motiv systému Office</vt:lpstr>
      <vt:lpstr>Škola:   Základní škola Kladruby    Husova 203, Kladruby, 349 61  Číslo projektu:  CZ.1.07/1.4.00/21.3668    Modernizace výuky</vt:lpstr>
      <vt:lpstr>Snímek 2</vt:lpstr>
      <vt:lpstr>Zámky </vt:lpstr>
      <vt:lpstr>Nedražice </vt:lpstr>
      <vt:lpstr>Cebiv </vt:lpstr>
      <vt:lpstr>Chodová Planá</vt:lpstr>
      <vt:lpstr>Alfrédov </vt:lpstr>
      <vt:lpstr>Tachov </vt:lpstr>
      <vt:lpstr>Lesná </vt:lpstr>
      <vt:lpstr>Bor u Tachova</vt:lpstr>
      <vt:lpstr>Svojšín </vt:lpstr>
      <vt:lpstr>Snímek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Zámky </dc:title>
  <dc:creator>Josef Jaša</dc:creator>
  <cp:lastModifiedBy>Dusík</cp:lastModifiedBy>
  <cp:revision>21</cp:revision>
  <dcterms:created xsi:type="dcterms:W3CDTF">2013-07-03T11:58:18Z</dcterms:created>
  <dcterms:modified xsi:type="dcterms:W3CDTF">2014-06-22T08:28:05Z</dcterms:modified>
</cp:coreProperties>
</file>