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9" r:id="rId4"/>
    <p:sldId id="258" r:id="rId5"/>
    <p:sldId id="257" r:id="rId6"/>
    <p:sldId id="264" r:id="rId7"/>
    <p:sldId id="263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EEC1-5447-437A-AF98-C6FCA5817B4B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C48E-2F07-488B-91F6-6A3893ED43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AA4F-4EB9-4592-8ABF-737FA7BA1FAC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82AD-9DDA-4A42-9F86-8EFB2B49D0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7EE4-D83C-4719-9103-C9A817AFD2F6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BB4B-3A29-4788-A2F4-2879D8E7A8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8586-0E10-4E01-9B51-4D4210EA0E93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551-1122-4AF6-9496-1D84CDB673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6F8C-8913-4767-8B0C-F80F355C03A2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1E8B-6435-4C60-B782-9D9D86A524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DC2A-7C58-49C2-BB47-3033263B4006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188A-3973-4941-9BA9-FE43C06765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8BB3-EE85-4896-B0F0-3CA3A4C2D353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FBE6-A1DD-4F9B-A81A-03BC4206A3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1DF5-9270-4282-832B-1C8D1C2743D0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6EAA5-94E6-4212-9BD5-AC2C5085F2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4185-C75D-4F20-8582-7D30F312A14C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2172-2559-4DB7-87FD-32DAB08D8E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D1809-D366-42FA-AF6D-63542BC89877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A11B-2593-4001-9C33-2DB8351D77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611C-D636-4FB4-B369-D7692D1162EF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705A-D925-402D-BB8A-6C1ABAAA39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4F2794-E5B7-458E-AA2A-6B929D1A197A}" type="datetimeFigureOut">
              <a:rPr lang="cs-CZ"/>
              <a:pPr>
                <a:defRPr/>
              </a:pPr>
              <a:t>22.6.2014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909D82-1F9D-4655-BAC9-B191A74F87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1727200"/>
          </a:xfrm>
        </p:spPr>
        <p:txBody>
          <a:bodyPr/>
          <a:lstStyle/>
          <a:p>
            <a:pPr algn="l" eaLnBrk="1" hangingPunct="1"/>
            <a:r>
              <a:rPr lang="cs-CZ" sz="2000" smtClean="0">
                <a:latin typeface="Tahoma" pitchFamily="34" charset="0"/>
              </a:rPr>
              <a:t>Škola:</a:t>
            </a:r>
            <a:r>
              <a:rPr lang="cs-CZ" sz="2800" smtClean="0">
                <a:latin typeface="Tahoma" pitchFamily="34" charset="0"/>
              </a:rPr>
              <a:t>			</a:t>
            </a:r>
            <a:r>
              <a:rPr lang="cs-CZ" sz="2800" b="1" smtClean="0">
                <a:latin typeface="Tahoma" pitchFamily="34" charset="0"/>
              </a:rPr>
              <a:t>Základní škola Kladruby</a:t>
            </a:r>
            <a:br>
              <a:rPr lang="cs-CZ" sz="2800" b="1" smtClean="0">
                <a:latin typeface="Tahoma" pitchFamily="34" charset="0"/>
              </a:rPr>
            </a:br>
            <a:r>
              <a:rPr lang="cs-CZ" sz="2400" b="1" smtClean="0">
                <a:latin typeface="Tahoma" pitchFamily="34" charset="0"/>
              </a:rPr>
              <a:t>			</a:t>
            </a:r>
            <a:r>
              <a:rPr lang="cs-CZ" sz="2000" b="1" smtClean="0">
                <a:latin typeface="Tahoma" pitchFamily="34" charset="0"/>
              </a:rPr>
              <a:t>Husova 203, Kladruby, 349 61</a:t>
            </a:r>
            <a:r>
              <a:rPr lang="cs-CZ" sz="2400" b="1" smtClean="0">
                <a:latin typeface="Tahoma" pitchFamily="34" charset="0"/>
              </a:rPr>
              <a:t/>
            </a:r>
            <a:br>
              <a:rPr lang="cs-CZ" sz="2400" b="1" smtClean="0">
                <a:latin typeface="Tahoma" pitchFamily="34" charset="0"/>
              </a:rPr>
            </a:br>
            <a:r>
              <a:rPr lang="cs-CZ" sz="1000" b="1" smtClean="0">
                <a:latin typeface="Tahoma" pitchFamily="34" charset="0"/>
              </a:rPr>
              <a:t/>
            </a:r>
            <a:br>
              <a:rPr lang="cs-CZ" sz="1000" b="1" smtClean="0">
                <a:latin typeface="Tahoma" pitchFamily="34" charset="0"/>
              </a:rPr>
            </a:br>
            <a:r>
              <a:rPr lang="cs-CZ" sz="2000" smtClean="0">
                <a:latin typeface="Tahoma" pitchFamily="34" charset="0"/>
              </a:rPr>
              <a:t>Číslo projektu:</a:t>
            </a:r>
            <a:r>
              <a:rPr lang="cs-CZ" sz="2400" smtClean="0">
                <a:latin typeface="Tahoma" pitchFamily="34" charset="0"/>
              </a:rPr>
              <a:t>		</a:t>
            </a:r>
            <a:r>
              <a:rPr lang="cs-CZ" sz="2000" b="1" smtClean="0">
                <a:latin typeface="Tahoma" pitchFamily="34" charset="0"/>
              </a:rPr>
              <a:t>CZ.1.07/1.4.00/21.3668</a:t>
            </a:r>
            <a:br>
              <a:rPr lang="cs-CZ" sz="2000" b="1" smtClean="0">
                <a:latin typeface="Tahoma" pitchFamily="34" charset="0"/>
              </a:rPr>
            </a:br>
            <a:r>
              <a:rPr lang="cs-CZ" sz="2000" b="1" smtClean="0">
                <a:latin typeface="Tahoma" pitchFamily="34" charset="0"/>
              </a:rPr>
              <a:t>			Modernizace výuky</a:t>
            </a:r>
          </a:p>
        </p:txBody>
      </p:sp>
      <p:pic>
        <p:nvPicPr>
          <p:cNvPr id="13315" name="Picture 4" descr="OPVK_hor_zakladni_logolink_CMYK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5614988"/>
            <a:ext cx="5689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logo zš celé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88913"/>
            <a:ext cx="17272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55650" y="2852738"/>
            <a:ext cx="8280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Tahoma" pitchFamily="34" charset="0"/>
              </a:rPr>
              <a:t>Autor:			Mgr. Jaroslava Jašová</a:t>
            </a:r>
          </a:p>
          <a:p>
            <a:endParaRPr lang="cs-CZ" sz="1000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Název materiálu:	VY_32_INOVACE_D.03.16.Hrady.na.Tachovsku</a:t>
            </a:r>
          </a:p>
          <a:p>
            <a:r>
              <a:rPr lang="cs-CZ" sz="2000">
                <a:latin typeface="Tahoma" pitchFamily="34" charset="0"/>
              </a:rPr>
              <a:t>Šablona:		III/2 d)</a:t>
            </a:r>
          </a:p>
          <a:p>
            <a:r>
              <a:rPr lang="cs-CZ" sz="2000">
                <a:latin typeface="Tahoma" pitchFamily="34" charset="0"/>
              </a:rPr>
              <a:t>Sada:			3) Tachovsko</a:t>
            </a:r>
          </a:p>
          <a:p>
            <a:endParaRPr lang="cs-CZ" sz="1000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Předmět:		Vlastivěda</a:t>
            </a:r>
          </a:p>
          <a:p>
            <a:r>
              <a:rPr lang="cs-CZ" sz="2000">
                <a:latin typeface="Tahoma" pitchFamily="34" charset="0"/>
              </a:rPr>
              <a:t>Třída:			IV.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23850" y="2708275"/>
            <a:ext cx="85693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6"/>
          <p:cNvSpPr>
            <a:spLocks noChangeShapeType="1"/>
          </p:cNvSpPr>
          <p:nvPr/>
        </p:nvSpPr>
        <p:spPr bwMode="auto">
          <a:xfrm>
            <a:off x="323850" y="2565400"/>
            <a:ext cx="85693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468313" y="2781300"/>
            <a:ext cx="82296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cs-CZ" sz="2000" b="1" i="1" u="sng">
                <a:latin typeface="Tahoma" pitchFamily="34" charset="0"/>
              </a:rPr>
              <a:t>Klíčová slova:</a:t>
            </a:r>
          </a:p>
          <a:p>
            <a:pPr marL="342900" indent="-342900"/>
            <a:endParaRPr lang="cs-CZ" sz="1000">
              <a:latin typeface="Tahoma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Přimda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Gutštejn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Kopec u Prostiboře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cs-CZ" sz="2000">
                <a:latin typeface="Tahoma" pitchFamily="34" charset="0"/>
              </a:rPr>
              <a:t>Vlčák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</a:pPr>
            <a:endParaRPr lang="cs-CZ" sz="2000" u="sng">
              <a:latin typeface="Tahoma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endParaRPr lang="cs-CZ" sz="2000" b="1">
              <a:solidFill>
                <a:schemeClr val="tx2"/>
              </a:solidFill>
              <a:latin typeface="Tahoma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endParaRPr lang="cs-CZ" sz="20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468313" y="836613"/>
            <a:ext cx="8135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 i="1" u="sng">
                <a:latin typeface="Tahoma" pitchFamily="34" charset="0"/>
              </a:rPr>
              <a:t>Anotace:</a:t>
            </a:r>
          </a:p>
          <a:p>
            <a:endParaRPr lang="cs-CZ" sz="1000" b="1" i="1" u="sng">
              <a:latin typeface="Tahoma" pitchFamily="34" charset="0"/>
            </a:endParaRPr>
          </a:p>
          <a:p>
            <a:r>
              <a:rPr lang="cs-CZ" sz="2000">
                <a:latin typeface="Tahoma" pitchFamily="34" charset="0"/>
              </a:rPr>
              <a:t>Prezentace má seznámit žáky s hrady na Tachovsku.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Přimda</a:t>
            </a:r>
            <a:r>
              <a:rPr lang="cs-CZ" smtClean="0"/>
              <a:t> </a:t>
            </a:r>
          </a:p>
        </p:txBody>
      </p:sp>
      <p:pic>
        <p:nvPicPr>
          <p:cNvPr id="1536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196975"/>
            <a:ext cx="7343775" cy="55070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Gutštejn</a:t>
            </a:r>
            <a:r>
              <a:rPr lang="cs-CZ" smtClean="0"/>
              <a:t> </a:t>
            </a:r>
          </a:p>
        </p:txBody>
      </p:sp>
      <p:pic>
        <p:nvPicPr>
          <p:cNvPr id="1638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65388" y="1196975"/>
            <a:ext cx="4157662" cy="55451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Kopec u Prostiboře</a:t>
            </a:r>
          </a:p>
        </p:txBody>
      </p:sp>
      <p:pic>
        <p:nvPicPr>
          <p:cNvPr id="1741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8413" y="1341438"/>
            <a:ext cx="4051300" cy="54006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ahoma" pitchFamily="34" charset="0"/>
              </a:rPr>
              <a:t>Vlčák</a:t>
            </a:r>
          </a:p>
        </p:txBody>
      </p:sp>
      <p:pic>
        <p:nvPicPr>
          <p:cNvPr id="1843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96975"/>
            <a:ext cx="8351837" cy="55530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/>
          </p:cNvSpPr>
          <p:nvPr/>
        </p:nvSpPr>
        <p:spPr bwMode="auto">
          <a:xfrm>
            <a:off x="250825" y="3789363"/>
            <a:ext cx="8642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2800">
                <a:latin typeface="Tahoma" pitchFamily="34" charset="0"/>
              </a:rPr>
              <a:t>Fotografie byly vytvo</a:t>
            </a:r>
            <a:r>
              <a:rPr lang="cs-CZ" sz="2800"/>
              <a:t>ř</a:t>
            </a:r>
            <a:r>
              <a:rPr lang="cs-CZ" sz="2800">
                <a:latin typeface="Tahoma" pitchFamily="34" charset="0"/>
              </a:rPr>
              <a:t>eny autorem prezentace</a:t>
            </a:r>
            <a:r>
              <a:rPr lang="cs-CZ" sz="2800">
                <a:latin typeface="Calibri" pitchFamily="34" charset="0"/>
              </a:rPr>
              <a:t>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59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Motiv systému Office</vt:lpstr>
      <vt:lpstr>Škola:   Základní škola Kladruby    Husova 203, Kladruby, 349 61  Číslo projektu:  CZ.1.07/1.4.00/21.3668    Modernizace výuky</vt:lpstr>
      <vt:lpstr>Snímek 2</vt:lpstr>
      <vt:lpstr>Přimda </vt:lpstr>
      <vt:lpstr>Gutštejn </vt:lpstr>
      <vt:lpstr>Kopec u Prostiboře</vt:lpstr>
      <vt:lpstr>Vlčák</vt:lpstr>
      <vt:lpstr>Snímek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Jaša</dc:creator>
  <cp:lastModifiedBy>Dusík</cp:lastModifiedBy>
  <cp:revision>20</cp:revision>
  <dcterms:created xsi:type="dcterms:W3CDTF">2013-07-03T11:54:35Z</dcterms:created>
  <dcterms:modified xsi:type="dcterms:W3CDTF">2014-06-22T08:43:32Z</dcterms:modified>
</cp:coreProperties>
</file>