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6" r:id="rId4"/>
    <p:sldId id="258" r:id="rId5"/>
    <p:sldId id="272" r:id="rId6"/>
    <p:sldId id="270" r:id="rId7"/>
    <p:sldId id="260" r:id="rId8"/>
    <p:sldId id="268" r:id="rId9"/>
    <p:sldId id="262" r:id="rId10"/>
    <p:sldId id="261" r:id="rId11"/>
    <p:sldId id="263" r:id="rId12"/>
    <p:sldId id="271" r:id="rId13"/>
    <p:sldId id="264" r:id="rId14"/>
    <p:sldId id="276" r:id="rId15"/>
    <p:sldId id="265" r:id="rId16"/>
    <p:sldId id="266" r:id="rId17"/>
    <p:sldId id="267" r:id="rId18"/>
    <p:sldId id="277" r:id="rId19"/>
    <p:sldId id="259" r:id="rId20"/>
    <p:sldId id="269" r:id="rId21"/>
    <p:sldId id="275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31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3702E-A3C6-4EF3-86C5-693E6F36B7B0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5E454-1A62-427E-9532-538C345358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25CD-9AA6-4714-96B3-FB237D82B7EF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C4E24-9B39-4953-A3C8-B4028D2160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5EA31-7493-4B00-8AC4-A7136B94529F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EFA7-E3D9-41A9-8674-991CCAA55C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21AB-8EC8-47D0-BEE8-DDF0D5F62E6F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3AC7E-D839-4538-ABE8-0CC8BAD6B9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35396-7793-4198-910F-B0FDAE40BEAD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1BC03-5897-4570-8350-A75444825A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2AAFC-6DD9-4614-A0F7-84E98A302909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19FCE-2D3D-4F16-9C86-13788AC0DC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CA385-4524-4CD1-AE56-7F572FA0B58F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61C3B-0235-4CE5-BE1E-BB915A3408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F7302-0E0E-4046-ACF5-6E99A50DBC5A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2EF93-5D89-40D9-9098-968E79F5A5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34AA-0197-4B5A-84CC-2599973C0335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05CF6-FF5C-4E35-B2FB-DAE7A5F003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570C-A841-43A7-9840-274D69D4671F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38FD2-1449-4245-9B1D-3DD5CB001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BBBB7-B951-43FA-9D58-61A97AAE779F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953B-00E6-4A00-940D-3D9D746B00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2282AB-4CB9-45D0-B4F0-27DE3F19C881}" type="datetimeFigureOut">
              <a:rPr lang="cs-CZ"/>
              <a:pPr>
                <a:defRPr/>
              </a:pPr>
              <a:t>22.6.2014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996D0E-3B9A-4712-BB68-9D3D72D716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836613"/>
            <a:ext cx="7772400" cy="1727200"/>
          </a:xfrm>
        </p:spPr>
        <p:txBody>
          <a:bodyPr/>
          <a:lstStyle/>
          <a:p>
            <a:pPr algn="l" eaLnBrk="1" hangingPunct="1"/>
            <a:r>
              <a:rPr lang="cs-CZ" sz="2000" smtClean="0">
                <a:latin typeface="Tahoma" pitchFamily="34" charset="0"/>
              </a:rPr>
              <a:t>Škola:</a:t>
            </a:r>
            <a:r>
              <a:rPr lang="cs-CZ" sz="2800" smtClean="0">
                <a:latin typeface="Tahoma" pitchFamily="34" charset="0"/>
              </a:rPr>
              <a:t>			</a:t>
            </a:r>
            <a:r>
              <a:rPr lang="cs-CZ" sz="2800" b="1" smtClean="0">
                <a:latin typeface="Tahoma" pitchFamily="34" charset="0"/>
              </a:rPr>
              <a:t>Základní škola Kladruby</a:t>
            </a:r>
            <a:br>
              <a:rPr lang="cs-CZ" sz="2800" b="1" smtClean="0">
                <a:latin typeface="Tahoma" pitchFamily="34" charset="0"/>
              </a:rPr>
            </a:br>
            <a:r>
              <a:rPr lang="cs-CZ" sz="2400" b="1" smtClean="0">
                <a:latin typeface="Tahoma" pitchFamily="34" charset="0"/>
              </a:rPr>
              <a:t>			</a:t>
            </a:r>
            <a:r>
              <a:rPr lang="cs-CZ" sz="2000" b="1" smtClean="0">
                <a:latin typeface="Tahoma" pitchFamily="34" charset="0"/>
              </a:rPr>
              <a:t>Husova 203, Kladruby, 349 61</a:t>
            </a:r>
            <a:r>
              <a:rPr lang="cs-CZ" sz="2400" b="1" smtClean="0">
                <a:latin typeface="Tahoma" pitchFamily="34" charset="0"/>
              </a:rPr>
              <a:t/>
            </a:r>
            <a:br>
              <a:rPr lang="cs-CZ" sz="2400" b="1" smtClean="0">
                <a:latin typeface="Tahoma" pitchFamily="34" charset="0"/>
              </a:rPr>
            </a:br>
            <a:r>
              <a:rPr lang="cs-CZ" sz="1000" b="1" smtClean="0">
                <a:latin typeface="Tahoma" pitchFamily="34" charset="0"/>
              </a:rPr>
              <a:t/>
            </a:r>
            <a:br>
              <a:rPr lang="cs-CZ" sz="1000" b="1" smtClean="0">
                <a:latin typeface="Tahoma" pitchFamily="34" charset="0"/>
              </a:rPr>
            </a:br>
            <a:r>
              <a:rPr lang="cs-CZ" sz="2000" smtClean="0">
                <a:latin typeface="Tahoma" pitchFamily="34" charset="0"/>
              </a:rPr>
              <a:t>Číslo projektu:</a:t>
            </a:r>
            <a:r>
              <a:rPr lang="cs-CZ" sz="2400" smtClean="0">
                <a:latin typeface="Tahoma" pitchFamily="34" charset="0"/>
              </a:rPr>
              <a:t>		</a:t>
            </a:r>
            <a:r>
              <a:rPr lang="cs-CZ" sz="2000" b="1" smtClean="0">
                <a:latin typeface="Tahoma" pitchFamily="34" charset="0"/>
              </a:rPr>
              <a:t>CZ.1.07/1.4.00/21.3668</a:t>
            </a:r>
            <a:br>
              <a:rPr lang="cs-CZ" sz="2000" b="1" smtClean="0">
                <a:latin typeface="Tahoma" pitchFamily="34" charset="0"/>
              </a:rPr>
            </a:br>
            <a:r>
              <a:rPr lang="cs-CZ" sz="2000" b="1" smtClean="0">
                <a:latin typeface="Tahoma" pitchFamily="34" charset="0"/>
              </a:rPr>
              <a:t>			Modernizace výuky</a:t>
            </a:r>
          </a:p>
        </p:txBody>
      </p:sp>
      <p:pic>
        <p:nvPicPr>
          <p:cNvPr id="13315" name="Picture 4" descr="OPVK_hor_zakladni_logolink_CMYK_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5614988"/>
            <a:ext cx="568960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logo zš celé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188913"/>
            <a:ext cx="17272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755650" y="2852738"/>
            <a:ext cx="78486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latin typeface="Tahoma" pitchFamily="34" charset="0"/>
              </a:rPr>
              <a:t>Autor:			Mgr. Jaroslava Jašová</a:t>
            </a:r>
          </a:p>
          <a:p>
            <a:endParaRPr lang="cs-CZ" sz="1000">
              <a:latin typeface="Tahoma" pitchFamily="34" charset="0"/>
            </a:endParaRPr>
          </a:p>
          <a:p>
            <a:r>
              <a:rPr lang="cs-CZ" sz="2000">
                <a:latin typeface="Tahoma" pitchFamily="34" charset="0"/>
              </a:rPr>
              <a:t>Název materiálu:	</a:t>
            </a:r>
            <a:r>
              <a:rPr lang="cs-CZ">
                <a:latin typeface="Tahoma" pitchFamily="34" charset="0"/>
              </a:rPr>
              <a:t>VY_32_INOVACE_D.03.15.Bobr.evropsky</a:t>
            </a:r>
            <a:endParaRPr lang="cs-CZ" sz="2000" u="sng">
              <a:latin typeface="Tahoma" pitchFamily="34" charset="0"/>
            </a:endParaRPr>
          </a:p>
          <a:p>
            <a:r>
              <a:rPr lang="cs-CZ" sz="2000">
                <a:latin typeface="Tahoma" pitchFamily="34" charset="0"/>
              </a:rPr>
              <a:t>Šablona:		III/2 d)</a:t>
            </a:r>
          </a:p>
          <a:p>
            <a:r>
              <a:rPr lang="cs-CZ" sz="2000">
                <a:latin typeface="Tahoma" pitchFamily="34" charset="0"/>
              </a:rPr>
              <a:t>Sada:			3) Tachovsko</a:t>
            </a:r>
          </a:p>
          <a:p>
            <a:endParaRPr lang="cs-CZ" sz="1000">
              <a:latin typeface="Tahoma" pitchFamily="34" charset="0"/>
            </a:endParaRPr>
          </a:p>
          <a:p>
            <a:r>
              <a:rPr lang="cs-CZ" sz="2000">
                <a:latin typeface="Tahoma" pitchFamily="34" charset="0"/>
              </a:rPr>
              <a:t>Předmět:		Vlastivěda</a:t>
            </a:r>
          </a:p>
          <a:p>
            <a:r>
              <a:rPr lang="cs-CZ" sz="2000">
                <a:latin typeface="Tahoma" pitchFamily="34" charset="0"/>
              </a:rPr>
              <a:t>Třída:			IV.</a:t>
            </a:r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>
            <a:off x="323850" y="2708275"/>
            <a:ext cx="8569325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7475"/>
            <a:ext cx="8928100" cy="66246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8928100" cy="664051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Václavský rybník</a:t>
            </a:r>
          </a:p>
        </p:txBody>
      </p:sp>
      <p:pic>
        <p:nvPicPr>
          <p:cNvPr id="2457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268413"/>
            <a:ext cx="4105275" cy="54737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15888"/>
            <a:ext cx="4968875" cy="66262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Bobří hráze u Lesné</a:t>
            </a:r>
          </a:p>
        </p:txBody>
      </p:sp>
      <p:pic>
        <p:nvPicPr>
          <p:cNvPr id="2662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65388" y="1268413"/>
            <a:ext cx="4103687" cy="54737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15888"/>
            <a:ext cx="4968875" cy="66262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Bobří stezka do vody</a:t>
            </a:r>
          </a:p>
        </p:txBody>
      </p:sp>
      <p:pic>
        <p:nvPicPr>
          <p:cNvPr id="2867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1268413"/>
            <a:ext cx="4105275" cy="54737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Různé zbytky po hlodání</a:t>
            </a:r>
          </a:p>
        </p:txBody>
      </p:sp>
      <p:pic>
        <p:nvPicPr>
          <p:cNvPr id="29698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133600"/>
            <a:ext cx="4392613" cy="3294063"/>
          </a:xfrm>
        </p:spPr>
      </p:pic>
      <p:pic>
        <p:nvPicPr>
          <p:cNvPr id="29699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133600"/>
            <a:ext cx="4398962" cy="32988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Načatá práce</a:t>
            </a:r>
            <a:r>
              <a:rPr lang="cs-CZ" smtClean="0"/>
              <a:t> </a:t>
            </a:r>
          </a:p>
        </p:txBody>
      </p:sp>
      <p:pic>
        <p:nvPicPr>
          <p:cNvPr id="3072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1268413"/>
            <a:ext cx="4105275" cy="54737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Lebka bobra</a:t>
            </a:r>
          </a:p>
        </p:txBody>
      </p:sp>
      <p:pic>
        <p:nvPicPr>
          <p:cNvPr id="3174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196975"/>
            <a:ext cx="7416800" cy="556101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6"/>
          <p:cNvSpPr>
            <a:spLocks noChangeShapeType="1"/>
          </p:cNvSpPr>
          <p:nvPr/>
        </p:nvSpPr>
        <p:spPr bwMode="auto">
          <a:xfrm>
            <a:off x="323850" y="2565400"/>
            <a:ext cx="8569325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468313" y="2781300"/>
            <a:ext cx="822960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2000" b="1" i="1" u="sng">
                <a:latin typeface="Tahoma" pitchFamily="34" charset="0"/>
              </a:rPr>
              <a:t>Klíčová slova:</a:t>
            </a:r>
          </a:p>
          <a:p>
            <a:pPr marL="342900" indent="-342900"/>
            <a:endParaRPr lang="cs-CZ" sz="1000" b="1" i="1" u="sng">
              <a:latin typeface="Tahoma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cs-CZ" sz="2000">
                <a:latin typeface="Tahoma" pitchFamily="34" charset="0"/>
              </a:rPr>
              <a:t>Bobr evropský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cs-CZ" sz="2000">
                <a:latin typeface="Tahoma" pitchFamily="34" charset="0"/>
              </a:rPr>
              <a:t>Kateřinský potok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cs-CZ" sz="2000">
                <a:latin typeface="Tahoma" pitchFamily="34" charset="0"/>
              </a:rPr>
              <a:t>Václavský rybník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cs-CZ" sz="2000">
                <a:latin typeface="Tahoma" pitchFamily="34" charset="0"/>
              </a:rPr>
              <a:t>Český les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cs-CZ" sz="2000">
                <a:latin typeface="Tahoma" pitchFamily="34" charset="0"/>
              </a:rPr>
              <a:t>Lesná</a:t>
            </a:r>
          </a:p>
          <a:p>
            <a:pPr marL="342900" indent="-342900">
              <a:spcBef>
                <a:spcPct val="20000"/>
              </a:spcBef>
              <a:buClr>
                <a:srgbClr val="0066FF"/>
              </a:buClr>
            </a:pPr>
            <a:endParaRPr lang="cs-CZ" sz="2000" u="sng">
              <a:latin typeface="Tahoma" pitchFamily="34" charset="0"/>
            </a:endParaRPr>
          </a:p>
          <a:p>
            <a:pPr marL="1200150" lvl="2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</a:pPr>
            <a:endParaRPr lang="cs-CZ" sz="2000" b="1">
              <a:solidFill>
                <a:schemeClr val="tx2"/>
              </a:solidFill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None/>
            </a:pPr>
            <a:endParaRPr lang="cs-CZ" sz="20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395288" y="333375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4341" name="Rectangle 11"/>
          <p:cNvSpPr>
            <a:spLocks noChangeArrowheads="1"/>
          </p:cNvSpPr>
          <p:nvPr/>
        </p:nvSpPr>
        <p:spPr bwMode="auto">
          <a:xfrm>
            <a:off x="468313" y="836613"/>
            <a:ext cx="81359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000" b="1" i="1" u="sng">
                <a:latin typeface="Tahoma" pitchFamily="34" charset="0"/>
              </a:rPr>
              <a:t>Anotace:</a:t>
            </a:r>
          </a:p>
          <a:p>
            <a:endParaRPr lang="cs-CZ" sz="1000" b="1" i="1" u="sng">
              <a:latin typeface="Tahoma" pitchFamily="34" charset="0"/>
            </a:endParaRPr>
          </a:p>
          <a:p>
            <a:r>
              <a:rPr lang="cs-CZ" sz="2000">
                <a:latin typeface="Tahoma" pitchFamily="34" charset="0"/>
              </a:rPr>
              <a:t>Prezentace má seznámit žáky se základními informacemi o bobru evropském v Českém lese.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Bobří stopy</a:t>
            </a:r>
          </a:p>
        </p:txBody>
      </p:sp>
      <p:pic>
        <p:nvPicPr>
          <p:cNvPr id="3277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268413"/>
            <a:ext cx="7273925" cy="54546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/>
          </p:cNvSpPr>
          <p:nvPr/>
        </p:nvSpPr>
        <p:spPr bwMode="auto">
          <a:xfrm>
            <a:off x="250825" y="3789363"/>
            <a:ext cx="86423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latin typeface="Tahoma" pitchFamily="34" charset="0"/>
              </a:rPr>
              <a:t>Fotografie byly vytvo</a:t>
            </a:r>
            <a:r>
              <a:rPr lang="cs-CZ" sz="2800"/>
              <a:t>ř</a:t>
            </a:r>
            <a:r>
              <a:rPr lang="cs-CZ" sz="2800">
                <a:latin typeface="Tahoma" pitchFamily="34" charset="0"/>
              </a:rPr>
              <a:t>eny autorem prezentace</a:t>
            </a:r>
            <a:r>
              <a:rPr lang="cs-CZ" sz="2800">
                <a:latin typeface="Calibri" pitchFamily="34" charset="0"/>
              </a:rPr>
              <a:t>.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935038"/>
          </a:xfrm>
        </p:spPr>
        <p:txBody>
          <a:bodyPr/>
          <a:lstStyle/>
          <a:p>
            <a:pPr eaLnBrk="1" hangingPunct="1"/>
            <a:r>
              <a:rPr lang="cs-CZ" u="sng" smtClean="0">
                <a:latin typeface="Tahoma" pitchFamily="34" charset="0"/>
              </a:rPr>
              <a:t>Bobr evropský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700213"/>
            <a:ext cx="6400800" cy="3938587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smtClean="0">
                <a:solidFill>
                  <a:schemeClr val="tx1"/>
                </a:solidFill>
                <a:latin typeface="Tahoma" pitchFamily="34" charset="0"/>
              </a:rPr>
              <a:t>Na našem území již zcela vymizelý druh, který se sem začal vracet po otevření česko-německé hranice z Bavorska. Rozšiřuje se zejména v oblasti Kateřinského potoka.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Kateřinský potok</a:t>
            </a:r>
          </a:p>
        </p:txBody>
      </p:sp>
      <p:pic>
        <p:nvPicPr>
          <p:cNvPr id="16386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268413"/>
            <a:ext cx="4103688" cy="5473700"/>
          </a:xfrm>
        </p:spPr>
      </p:pic>
      <p:pic>
        <p:nvPicPr>
          <p:cNvPr id="16387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1268413"/>
            <a:ext cx="4105275" cy="5473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15888"/>
            <a:ext cx="4968875" cy="66262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836613"/>
            <a:ext cx="4149725" cy="5534025"/>
          </a:xfrm>
        </p:spPr>
      </p:pic>
      <p:pic>
        <p:nvPicPr>
          <p:cNvPr id="19458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2187575"/>
            <a:ext cx="4608512" cy="3455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15888"/>
            <a:ext cx="4967288" cy="66262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15888"/>
            <a:ext cx="4968875" cy="66262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110</Words>
  <Application>Microsoft Office PowerPoint</Application>
  <PresentationFormat>On-screen Show (4:3)</PresentationFormat>
  <Paragraphs>31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Wingdings</vt:lpstr>
      <vt:lpstr>Motiv systému Office</vt:lpstr>
      <vt:lpstr>Škola:   Základní škola Kladruby    Husova 203, Kladruby, 349 61  Číslo projektu:  CZ.1.07/1.4.00/21.3668    Modernizace výuky</vt:lpstr>
      <vt:lpstr>Snímek 2</vt:lpstr>
      <vt:lpstr>Bobr evropský</vt:lpstr>
      <vt:lpstr>Kateřinský potok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Václavský rybník</vt:lpstr>
      <vt:lpstr>Snímek 13</vt:lpstr>
      <vt:lpstr>Bobří hráze u Lesné</vt:lpstr>
      <vt:lpstr>Snímek 15</vt:lpstr>
      <vt:lpstr>Bobří stezka do vody</vt:lpstr>
      <vt:lpstr>Různé zbytky po hlodání</vt:lpstr>
      <vt:lpstr>Načatá práce </vt:lpstr>
      <vt:lpstr>Lebka bobra</vt:lpstr>
      <vt:lpstr>Bobří stopy</vt:lpstr>
      <vt:lpstr>Snímek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Jaša</dc:creator>
  <cp:lastModifiedBy>Dusík</cp:lastModifiedBy>
  <cp:revision>20</cp:revision>
  <dcterms:created xsi:type="dcterms:W3CDTF">2013-05-23T19:14:31Z</dcterms:created>
  <dcterms:modified xsi:type="dcterms:W3CDTF">2014-06-22T09:00:17Z</dcterms:modified>
</cp:coreProperties>
</file>