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72" r:id="rId5"/>
    <p:sldId id="271" r:id="rId6"/>
    <p:sldId id="273" r:id="rId7"/>
    <p:sldId id="257" r:id="rId8"/>
    <p:sldId id="258" r:id="rId9"/>
    <p:sldId id="259" r:id="rId10"/>
    <p:sldId id="267" r:id="rId11"/>
    <p:sldId id="264" r:id="rId12"/>
    <p:sldId id="260" r:id="rId13"/>
    <p:sldId id="274" r:id="rId14"/>
    <p:sldId id="261" r:id="rId15"/>
    <p:sldId id="263" r:id="rId16"/>
    <p:sldId id="27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16E7-8603-4538-BD64-067EC3312CCC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DA65-CD3C-4C30-9E12-C18352980C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FC4A-9DD8-4585-B681-8E11CB5DD86E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BAF2-F2DD-476B-B0E1-F06A16451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8FEE-842E-4CE0-9582-808B82259304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E0DB-5633-4692-A78C-72E93E086D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3504-AF67-411B-AAA1-4BDC1966FA2C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121E-EB25-4667-B3B5-A307FBB008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983F-4791-4040-9344-B039C9586722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72F4-6059-462B-AEF0-DD0BFE2AFA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853D-441A-4194-BEFC-E0D520BBE742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6312-CBA7-4886-BCAB-B5DB0B18F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F257-1E29-4B10-8222-8C7EEE1206B3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F430-D09F-4729-BE9A-306622E5CC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071F-C985-4FB8-9DF1-F28ACC913408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DAD0-C3F7-48AE-AABB-23C14EEFD3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1B12-C23A-4A76-8529-C4E683AC98EF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5E3F-238F-4E61-B7D4-5B3E96270F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CAA8-810C-456D-A0ED-F6DC7C2F0F57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A7DC-263A-405A-AB2B-EC5EEBF078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1BDB-DCB6-4811-B1D6-E88DFD30B1CD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8D2A-0CA1-4F5D-B84E-141621D844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948F03-96AA-4E04-ACAA-FD643BAAF320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C94FC-6E71-452A-8130-77C2350F6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727200"/>
          </a:xfrm>
        </p:spPr>
        <p:txBody>
          <a:bodyPr/>
          <a:lstStyle/>
          <a:p>
            <a:pPr algn="l" eaLnBrk="1" hangingPunct="1"/>
            <a:r>
              <a:rPr lang="cs-CZ" sz="2000" smtClean="0">
                <a:latin typeface="Tahoma" pitchFamily="34" charset="0"/>
              </a:rPr>
              <a:t>Škola:</a:t>
            </a:r>
            <a:r>
              <a:rPr lang="cs-CZ" sz="2800" smtClean="0">
                <a:latin typeface="Tahoma" pitchFamily="34" charset="0"/>
              </a:rPr>
              <a:t>			</a:t>
            </a:r>
            <a:r>
              <a:rPr lang="cs-CZ" sz="2800" b="1" smtClean="0">
                <a:latin typeface="Tahoma" pitchFamily="34" charset="0"/>
              </a:rPr>
              <a:t>Základní škola Kladruby</a:t>
            </a:r>
            <a:br>
              <a:rPr lang="cs-CZ" sz="2800" b="1" smtClean="0">
                <a:latin typeface="Tahoma" pitchFamily="34" charset="0"/>
              </a:rPr>
            </a:br>
            <a:r>
              <a:rPr lang="cs-CZ" sz="2400" b="1" smtClean="0">
                <a:latin typeface="Tahoma" pitchFamily="34" charset="0"/>
              </a:rPr>
              <a:t>			</a:t>
            </a:r>
            <a:r>
              <a:rPr lang="cs-CZ" sz="2000" b="1" smtClean="0">
                <a:latin typeface="Tahoma" pitchFamily="34" charset="0"/>
              </a:rPr>
              <a:t>Husova 203, Kladruby, 349 61</a:t>
            </a:r>
            <a:r>
              <a:rPr lang="cs-CZ" sz="2400" b="1" smtClean="0">
                <a:latin typeface="Tahoma" pitchFamily="34" charset="0"/>
              </a:rPr>
              <a:t/>
            </a:r>
            <a:br>
              <a:rPr lang="cs-CZ" sz="2400" b="1" smtClean="0">
                <a:latin typeface="Tahoma" pitchFamily="34" charset="0"/>
              </a:rPr>
            </a:br>
            <a:r>
              <a:rPr lang="cs-CZ" sz="1000" b="1" smtClean="0">
                <a:latin typeface="Tahoma" pitchFamily="34" charset="0"/>
              </a:rPr>
              <a:t/>
            </a:r>
            <a:br>
              <a:rPr lang="cs-CZ" sz="1000" b="1" smtClean="0">
                <a:latin typeface="Tahoma" pitchFamily="34" charset="0"/>
              </a:rPr>
            </a:br>
            <a:r>
              <a:rPr lang="cs-CZ" sz="2000" smtClean="0">
                <a:latin typeface="Tahoma" pitchFamily="34" charset="0"/>
              </a:rPr>
              <a:t>Číslo projektu:</a:t>
            </a:r>
            <a:r>
              <a:rPr lang="cs-CZ" sz="2400" smtClean="0">
                <a:latin typeface="Tahoma" pitchFamily="34" charset="0"/>
              </a:rPr>
              <a:t>		</a:t>
            </a:r>
            <a:r>
              <a:rPr lang="cs-CZ" sz="2000" b="1" smtClean="0">
                <a:latin typeface="Tahoma" pitchFamily="34" charset="0"/>
              </a:rPr>
              <a:t>CZ.1.07/1.4.00/21.3668</a:t>
            </a:r>
            <a:br>
              <a:rPr lang="cs-CZ" sz="2000" b="1" smtClean="0">
                <a:latin typeface="Tahoma" pitchFamily="34" charset="0"/>
              </a:rPr>
            </a:br>
            <a:r>
              <a:rPr lang="cs-CZ" sz="2000" b="1" smtClean="0">
                <a:latin typeface="Tahoma" pitchFamily="34" charset="0"/>
              </a:rPr>
              <a:t>			Modernizace výuky</a:t>
            </a:r>
          </a:p>
        </p:txBody>
      </p:sp>
      <p:pic>
        <p:nvPicPr>
          <p:cNvPr id="13315" name="Picture 4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14988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logo zš celé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7272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7775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Tahoma" pitchFamily="34" charset="0"/>
              </a:rPr>
              <a:t>Autor:			Mgr. Jaroslava Jašová</a:t>
            </a:r>
          </a:p>
          <a:p>
            <a:endParaRPr lang="cs-CZ" sz="1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Název materiálu:	VY_32_INOVACE_D.03.14.Cesky.les</a:t>
            </a:r>
          </a:p>
          <a:p>
            <a:r>
              <a:rPr lang="cs-CZ" sz="2000">
                <a:latin typeface="Tahoma" pitchFamily="34" charset="0"/>
              </a:rPr>
              <a:t>Šablona:		III/2 d)</a:t>
            </a:r>
          </a:p>
          <a:p>
            <a:r>
              <a:rPr lang="cs-CZ" sz="2000">
                <a:latin typeface="Tahoma" pitchFamily="34" charset="0"/>
              </a:rPr>
              <a:t>Sada:			3) Tachovsko</a:t>
            </a:r>
          </a:p>
          <a:p>
            <a:endParaRPr lang="cs-CZ" sz="1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Předmět:		Vlastivěda</a:t>
            </a:r>
          </a:p>
          <a:p>
            <a:r>
              <a:rPr lang="cs-CZ" sz="2000">
                <a:latin typeface="Tahoma" pitchFamily="34" charset="0"/>
              </a:rPr>
              <a:t>Třída:			IV.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23850" y="2708275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Práce bobrů</a:t>
            </a:r>
          </a:p>
        </p:txBody>
      </p:sp>
      <p:pic>
        <p:nvPicPr>
          <p:cNvPr id="2253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196975"/>
            <a:ext cx="4157662" cy="55451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Václavský rybník</a:t>
            </a:r>
          </a:p>
        </p:txBody>
      </p:sp>
      <p:pic>
        <p:nvPicPr>
          <p:cNvPr id="2355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268413"/>
            <a:ext cx="4105275" cy="5473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Rezervace Diana</a:t>
            </a:r>
          </a:p>
        </p:txBody>
      </p:sp>
      <p:pic>
        <p:nvPicPr>
          <p:cNvPr id="245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6975"/>
            <a:ext cx="7416800" cy="55610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Rezervace Podkovák</a:t>
            </a:r>
          </a:p>
        </p:txBody>
      </p:sp>
      <p:pic>
        <p:nvPicPr>
          <p:cNvPr id="2560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196975"/>
            <a:ext cx="4157662" cy="55451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Kateřinský potok</a:t>
            </a:r>
          </a:p>
        </p:txBody>
      </p:sp>
      <p:pic>
        <p:nvPicPr>
          <p:cNvPr id="2662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268413"/>
            <a:ext cx="4105275" cy="54737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Zámek na Dianě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22030" y="1311121"/>
            <a:ext cx="7171377" cy="532570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/>
          </p:cNvSpPr>
          <p:nvPr/>
        </p:nvSpPr>
        <p:spPr bwMode="auto">
          <a:xfrm>
            <a:off x="250825" y="3789363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latin typeface="Tahoma" pitchFamily="34" charset="0"/>
              </a:rPr>
              <a:t>Fotografie byly vytvo</a:t>
            </a:r>
            <a:r>
              <a:rPr lang="cs-CZ" sz="2800"/>
              <a:t>ř</a:t>
            </a:r>
            <a:r>
              <a:rPr lang="cs-CZ" sz="2800">
                <a:latin typeface="Tahoma" pitchFamily="34" charset="0"/>
              </a:rPr>
              <a:t>eny autorem prezentace</a:t>
            </a:r>
            <a:r>
              <a:rPr lang="cs-CZ" sz="2800">
                <a:latin typeface="Calibri" pitchFamily="34" charset="0"/>
              </a:rPr>
              <a:t>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323850" y="2565400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68313" y="2781300"/>
            <a:ext cx="8229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cs-CZ" sz="2000" b="1" i="1" u="sng">
                <a:latin typeface="Tahoma" pitchFamily="34" charset="0"/>
              </a:rPr>
              <a:t>Klíčová slova:</a:t>
            </a:r>
          </a:p>
          <a:p>
            <a:pPr marL="342900" indent="-342900"/>
            <a:endParaRPr lang="cs-CZ" sz="1000">
              <a:latin typeface="Tahoma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Český les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Čerchov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Rezervace Diana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Havran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Dyleň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Kateřinský potok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Rezervace Podkovák</a:t>
            </a:r>
          </a:p>
          <a:p>
            <a:pPr marL="1200150" lvl="2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cs-CZ" sz="2000" b="1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cs-CZ" sz="20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468313" y="836613"/>
            <a:ext cx="813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 i="1" u="sng">
                <a:latin typeface="Tahoma" pitchFamily="34" charset="0"/>
              </a:rPr>
              <a:t>Anotace:</a:t>
            </a:r>
          </a:p>
          <a:p>
            <a:endParaRPr lang="cs-CZ" sz="1000" b="1" i="1" u="sng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Prezentace má seznámit žáky se základními informacemi o Českém lese.</a:t>
            </a:r>
            <a:endParaRPr lang="cs-CZ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1152525"/>
          </a:xfrm>
        </p:spPr>
        <p:txBody>
          <a:bodyPr/>
          <a:lstStyle/>
          <a:p>
            <a:pPr eaLnBrk="1" hangingPunct="1"/>
            <a:r>
              <a:rPr lang="cs-CZ" u="sng" smtClean="0">
                <a:latin typeface="Tahoma" pitchFamily="34" charset="0"/>
              </a:rPr>
              <a:t>Český les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813" y="1916113"/>
            <a:ext cx="6119812" cy="3722687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mtClean="0">
                <a:solidFill>
                  <a:schemeClr val="tx1"/>
                </a:solidFill>
                <a:latin typeface="Tahoma" pitchFamily="34" charset="0"/>
              </a:rPr>
              <a:t>Hraniční pohoří České republiky, jehož část tvoří západní okraj Tachovska.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Havran – nejvyšší vrchol Tachovska</a:t>
            </a:r>
          </a:p>
        </p:txBody>
      </p:sp>
      <p:pic>
        <p:nvPicPr>
          <p:cNvPr id="1638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268413"/>
            <a:ext cx="4105275" cy="5473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Torzo vojenské věže</a:t>
            </a:r>
          </a:p>
        </p:txBody>
      </p:sp>
      <p:pic>
        <p:nvPicPr>
          <p:cNvPr id="1741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6975"/>
            <a:ext cx="7416800" cy="55610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mtClean="0">
                <a:latin typeface="Tahoma" pitchFamily="34" charset="0"/>
              </a:rPr>
              <a:t>Zbytky oplocení vojenského objektu</a:t>
            </a:r>
          </a:p>
        </p:txBody>
      </p:sp>
      <p:pic>
        <p:nvPicPr>
          <p:cNvPr id="1843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268413"/>
            <a:ext cx="4105275" cy="54737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Hřeben Českého lesa</a:t>
            </a:r>
          </a:p>
        </p:txBody>
      </p:sp>
      <p:pic>
        <p:nvPicPr>
          <p:cNvPr id="1945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196975"/>
            <a:ext cx="4119563" cy="5545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Rozhledna na Čerchově</a:t>
            </a:r>
          </a:p>
        </p:txBody>
      </p:sp>
      <p:pic>
        <p:nvPicPr>
          <p:cNvPr id="2048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196975"/>
            <a:ext cx="4119563" cy="55451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Dyleň</a:t>
            </a:r>
            <a:r>
              <a:rPr lang="cs-CZ" smtClean="0"/>
              <a:t> </a:t>
            </a:r>
          </a:p>
        </p:txBody>
      </p:sp>
      <p:pic>
        <p:nvPicPr>
          <p:cNvPr id="2150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268413"/>
            <a:ext cx="4105275" cy="54737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103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Motiv systému Office</vt:lpstr>
      <vt:lpstr>Škola:   Základní škola Kladruby    Husova 203, Kladruby, 349 61  Číslo projektu:  CZ.1.07/1.4.00/21.3668    Modernizace výuky</vt:lpstr>
      <vt:lpstr>Snímek 2</vt:lpstr>
      <vt:lpstr>Český les</vt:lpstr>
      <vt:lpstr>Havran – nejvyšší vrchol Tachovska</vt:lpstr>
      <vt:lpstr>Torzo vojenské věže</vt:lpstr>
      <vt:lpstr>Zbytky oplocení vojenského objektu</vt:lpstr>
      <vt:lpstr>Hřeben Českého lesa</vt:lpstr>
      <vt:lpstr>Rozhledna na Čerchově</vt:lpstr>
      <vt:lpstr>Dyleň </vt:lpstr>
      <vt:lpstr>Práce bobrů</vt:lpstr>
      <vt:lpstr>Václavský rybník</vt:lpstr>
      <vt:lpstr>Rezervace Diana</vt:lpstr>
      <vt:lpstr>Rezervace Podkovák</vt:lpstr>
      <vt:lpstr>Kateřinský potok</vt:lpstr>
      <vt:lpstr>Zámek na Dianě</vt:lpstr>
      <vt:lpstr>Snímek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les</dc:title>
  <dc:creator>Josef Jaša</dc:creator>
  <cp:lastModifiedBy>Dusík</cp:lastModifiedBy>
  <cp:revision>24</cp:revision>
  <dcterms:created xsi:type="dcterms:W3CDTF">2013-05-31T19:37:41Z</dcterms:created>
  <dcterms:modified xsi:type="dcterms:W3CDTF">2014-06-22T09:09:40Z</dcterms:modified>
</cp:coreProperties>
</file>