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6" r:id="rId4"/>
    <p:sldId id="275" r:id="rId5"/>
    <p:sldId id="257" r:id="rId6"/>
    <p:sldId id="259" r:id="rId7"/>
    <p:sldId id="258" r:id="rId8"/>
    <p:sldId id="263" r:id="rId9"/>
    <p:sldId id="261" r:id="rId10"/>
    <p:sldId id="270" r:id="rId11"/>
    <p:sldId id="264" r:id="rId12"/>
    <p:sldId id="271" r:id="rId13"/>
    <p:sldId id="266" r:id="rId14"/>
    <p:sldId id="269" r:id="rId15"/>
    <p:sldId id="268" r:id="rId16"/>
    <p:sldId id="274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3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41484-610E-474B-9CF5-2BD78DBA49C8}" type="datetimeFigureOut">
              <a:rPr lang="cs-CZ"/>
              <a:pPr>
                <a:defRPr/>
              </a:pPr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3D504-FB33-4336-9479-8EF4765B70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9E0C-1C6B-4393-92A2-1A89F90F7C98}" type="datetimeFigureOut">
              <a:rPr lang="cs-CZ"/>
              <a:pPr>
                <a:defRPr/>
              </a:pPr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6A7E4-47BD-4A5B-94A9-2D1DCFE1DB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B9234-31DC-4AC4-858F-7A7DDE4967E8}" type="datetimeFigureOut">
              <a:rPr lang="cs-CZ"/>
              <a:pPr>
                <a:defRPr/>
              </a:pPr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49548-F51A-4360-BBDC-E18239AE2A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C6E7C-9C6C-468A-9AB7-085167E2C4F7}" type="datetimeFigureOut">
              <a:rPr lang="cs-CZ"/>
              <a:pPr>
                <a:defRPr/>
              </a:pPr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93B12-A2CF-413C-8291-F55C4E30AC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6C7A-1D7E-41D7-8411-AAC1FBB3181D}" type="datetimeFigureOut">
              <a:rPr lang="cs-CZ"/>
              <a:pPr>
                <a:defRPr/>
              </a:pPr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9EB4-341F-4385-B2CE-D7AA25C710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AE78F-2D40-49BA-9A5E-7F46A88B80BD}" type="datetimeFigureOut">
              <a:rPr lang="cs-CZ"/>
              <a:pPr>
                <a:defRPr/>
              </a:pPr>
              <a:t>23.6.2014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37BDC-B4FE-4801-B8BD-56D9E944E8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3A4F-9FB1-4979-AADE-592563DD208F}" type="datetimeFigureOut">
              <a:rPr lang="cs-CZ"/>
              <a:pPr>
                <a:defRPr/>
              </a:pPr>
              <a:t>23.6.2014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BE80-3B3F-4CC5-AD93-1DE05D6FA1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577E4-5552-4542-B023-A2932EA17301}" type="datetimeFigureOut">
              <a:rPr lang="cs-CZ"/>
              <a:pPr>
                <a:defRPr/>
              </a:pPr>
              <a:t>23.6.2014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5C682-1E10-442F-8ECE-86643CF68D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6EBDB-2012-4D4E-BA57-A1EB11AF2F54}" type="datetimeFigureOut">
              <a:rPr lang="cs-CZ"/>
              <a:pPr>
                <a:defRPr/>
              </a:pPr>
              <a:t>23.6.2014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464F0-04EA-420A-9A53-60364A188C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1F3E1-5BDD-485A-AC97-2CD010188152}" type="datetimeFigureOut">
              <a:rPr lang="cs-CZ"/>
              <a:pPr>
                <a:defRPr/>
              </a:pPr>
              <a:t>23.6.2014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ADFC6-E113-4F00-B3CD-CE14671245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B6F26-CA34-462A-8DC2-673E074F9CE8}" type="datetimeFigureOut">
              <a:rPr lang="cs-CZ"/>
              <a:pPr>
                <a:defRPr/>
              </a:pPr>
              <a:t>23.6.2014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38F38-C91F-4412-9ED7-9DD584243D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11BEF4-CCBB-4C44-B823-070ED7FD3749}" type="datetimeFigureOut">
              <a:rPr lang="cs-CZ"/>
              <a:pPr>
                <a:defRPr/>
              </a:pPr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98C957-ED4F-404D-A947-AF7A7F384B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36613"/>
            <a:ext cx="7772400" cy="1727200"/>
          </a:xfrm>
        </p:spPr>
        <p:txBody>
          <a:bodyPr/>
          <a:lstStyle/>
          <a:p>
            <a:pPr algn="l" eaLnBrk="1" hangingPunct="1"/>
            <a:r>
              <a:rPr lang="cs-CZ" sz="2000" smtClean="0">
                <a:latin typeface="Tahoma" pitchFamily="34" charset="0"/>
              </a:rPr>
              <a:t>Škola:</a:t>
            </a:r>
            <a:r>
              <a:rPr lang="cs-CZ" sz="2800" smtClean="0">
                <a:latin typeface="Tahoma" pitchFamily="34" charset="0"/>
              </a:rPr>
              <a:t>			</a:t>
            </a:r>
            <a:r>
              <a:rPr lang="cs-CZ" sz="2800" b="1" smtClean="0">
                <a:latin typeface="Tahoma" pitchFamily="34" charset="0"/>
              </a:rPr>
              <a:t>Základní škola Kladruby</a:t>
            </a:r>
            <a:br>
              <a:rPr lang="cs-CZ" sz="2800" b="1" smtClean="0">
                <a:latin typeface="Tahoma" pitchFamily="34" charset="0"/>
              </a:rPr>
            </a:br>
            <a:r>
              <a:rPr lang="cs-CZ" sz="2400" b="1" smtClean="0">
                <a:latin typeface="Tahoma" pitchFamily="34" charset="0"/>
              </a:rPr>
              <a:t>			</a:t>
            </a:r>
            <a:r>
              <a:rPr lang="cs-CZ" sz="2000" b="1" smtClean="0">
                <a:latin typeface="Tahoma" pitchFamily="34" charset="0"/>
              </a:rPr>
              <a:t>Husova 203, Kladruby, 349 61</a:t>
            </a:r>
            <a:r>
              <a:rPr lang="cs-CZ" sz="2400" b="1" smtClean="0">
                <a:latin typeface="Tahoma" pitchFamily="34" charset="0"/>
              </a:rPr>
              <a:t/>
            </a:r>
            <a:br>
              <a:rPr lang="cs-CZ" sz="2400" b="1" smtClean="0">
                <a:latin typeface="Tahoma" pitchFamily="34" charset="0"/>
              </a:rPr>
            </a:br>
            <a:r>
              <a:rPr lang="cs-CZ" sz="1000" b="1" smtClean="0">
                <a:latin typeface="Tahoma" pitchFamily="34" charset="0"/>
              </a:rPr>
              <a:t/>
            </a:r>
            <a:br>
              <a:rPr lang="cs-CZ" sz="1000" b="1" smtClean="0">
                <a:latin typeface="Tahoma" pitchFamily="34" charset="0"/>
              </a:rPr>
            </a:br>
            <a:r>
              <a:rPr lang="cs-CZ" sz="2000" smtClean="0">
                <a:latin typeface="Tahoma" pitchFamily="34" charset="0"/>
              </a:rPr>
              <a:t>Číslo projektu:</a:t>
            </a:r>
            <a:r>
              <a:rPr lang="cs-CZ" sz="2400" smtClean="0">
                <a:latin typeface="Tahoma" pitchFamily="34" charset="0"/>
              </a:rPr>
              <a:t>		</a:t>
            </a:r>
            <a:r>
              <a:rPr lang="cs-CZ" sz="2000" b="1" smtClean="0">
                <a:latin typeface="Tahoma" pitchFamily="34" charset="0"/>
              </a:rPr>
              <a:t>CZ.1.07/1.4.00/21.3668</a:t>
            </a:r>
            <a:br>
              <a:rPr lang="cs-CZ" sz="2000" b="1" smtClean="0">
                <a:latin typeface="Tahoma" pitchFamily="34" charset="0"/>
              </a:rPr>
            </a:br>
            <a:r>
              <a:rPr lang="cs-CZ" sz="2000" b="1" smtClean="0">
                <a:latin typeface="Tahoma" pitchFamily="34" charset="0"/>
              </a:rPr>
              <a:t>			Modernizace výuky</a:t>
            </a:r>
          </a:p>
        </p:txBody>
      </p:sp>
      <p:pic>
        <p:nvPicPr>
          <p:cNvPr id="13315" name="Picture 4" descr="OPVK_hor_zakladni_logolink_CMYK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14988"/>
            <a:ext cx="568960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logo zš celé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188913"/>
            <a:ext cx="17272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755650" y="2852738"/>
            <a:ext cx="77755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Tahoma" pitchFamily="34" charset="0"/>
              </a:rPr>
              <a:t>Autor:			Mgr. Jaroslava Jašová</a:t>
            </a:r>
          </a:p>
          <a:p>
            <a:endParaRPr lang="cs-CZ" sz="2000">
              <a:latin typeface="Tahoma" pitchFamily="34" charset="0"/>
            </a:endParaRPr>
          </a:p>
          <a:p>
            <a:r>
              <a:rPr lang="cs-CZ" sz="2000">
                <a:latin typeface="Tahoma" pitchFamily="34" charset="0"/>
              </a:rPr>
              <a:t>Název materiálu:	VY_32_INOVACE_D.03.13.Sedmihori</a:t>
            </a:r>
          </a:p>
          <a:p>
            <a:r>
              <a:rPr lang="cs-CZ" sz="2000">
                <a:latin typeface="Tahoma" pitchFamily="34" charset="0"/>
              </a:rPr>
              <a:t>Šablona:		III/2 d)</a:t>
            </a:r>
          </a:p>
          <a:p>
            <a:r>
              <a:rPr lang="cs-CZ" sz="2000">
                <a:latin typeface="Tahoma" pitchFamily="34" charset="0"/>
              </a:rPr>
              <a:t>Sada:			3) Tachovsko</a:t>
            </a:r>
          </a:p>
          <a:p>
            <a:endParaRPr lang="cs-CZ" sz="2000">
              <a:latin typeface="Tahoma" pitchFamily="34" charset="0"/>
            </a:endParaRPr>
          </a:p>
          <a:p>
            <a:r>
              <a:rPr lang="cs-CZ" sz="2000">
                <a:latin typeface="Tahoma" pitchFamily="34" charset="0"/>
              </a:rPr>
              <a:t>Předmět:		Vlastivěda</a:t>
            </a:r>
          </a:p>
          <a:p>
            <a:r>
              <a:rPr lang="cs-CZ" sz="2000">
                <a:latin typeface="Tahoma" pitchFamily="34" charset="0"/>
              </a:rPr>
              <a:t>Třída:			IV.</a:t>
            </a: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323850" y="2708275"/>
            <a:ext cx="8569325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15888"/>
            <a:ext cx="4970463" cy="66262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Kamenné okno</a:t>
            </a:r>
          </a:p>
        </p:txBody>
      </p:sp>
      <p:pic>
        <p:nvPicPr>
          <p:cNvPr id="2355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0463" y="1125538"/>
            <a:ext cx="4211637" cy="56165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Pod oknem</a:t>
            </a:r>
          </a:p>
        </p:txBody>
      </p:sp>
      <p:pic>
        <p:nvPicPr>
          <p:cNvPr id="2457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196975"/>
            <a:ext cx="7416800" cy="55610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Na Rozsoše</a:t>
            </a:r>
          </a:p>
        </p:txBody>
      </p:sp>
      <p:pic>
        <p:nvPicPr>
          <p:cNvPr id="25602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413" y="1412875"/>
            <a:ext cx="3995737" cy="5329238"/>
          </a:xfrm>
        </p:spPr>
      </p:pic>
      <p:pic>
        <p:nvPicPr>
          <p:cNvPr id="25603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2079625"/>
            <a:ext cx="4751387" cy="35655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Místo pro výlety</a:t>
            </a:r>
          </a:p>
        </p:txBody>
      </p:sp>
      <p:pic>
        <p:nvPicPr>
          <p:cNvPr id="2662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268413"/>
            <a:ext cx="7345362" cy="55086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Mířkovský rybník</a:t>
            </a:r>
          </a:p>
        </p:txBody>
      </p:sp>
      <p:pic>
        <p:nvPicPr>
          <p:cNvPr id="27650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196975"/>
            <a:ext cx="7416800" cy="556101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/>
          </p:cNvSpPr>
          <p:nvPr/>
        </p:nvSpPr>
        <p:spPr bwMode="auto">
          <a:xfrm>
            <a:off x="250825" y="3789363"/>
            <a:ext cx="86423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2800">
                <a:latin typeface="Tahoma" pitchFamily="34" charset="0"/>
              </a:rPr>
              <a:t>Fotografie byly vytvo</a:t>
            </a:r>
            <a:r>
              <a:rPr lang="cs-CZ" sz="2800"/>
              <a:t>ř</a:t>
            </a:r>
            <a:r>
              <a:rPr lang="cs-CZ" sz="2800">
                <a:latin typeface="Tahoma" pitchFamily="34" charset="0"/>
              </a:rPr>
              <a:t>eny autorem prezentace</a:t>
            </a:r>
            <a:r>
              <a:rPr lang="cs-CZ" sz="2800">
                <a:latin typeface="Calibri" pitchFamily="34" charset="0"/>
              </a:rPr>
              <a:t>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6"/>
          <p:cNvSpPr>
            <a:spLocks noChangeShapeType="1"/>
          </p:cNvSpPr>
          <p:nvPr/>
        </p:nvSpPr>
        <p:spPr bwMode="auto">
          <a:xfrm>
            <a:off x="323850" y="2565400"/>
            <a:ext cx="8569325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468313" y="2781300"/>
            <a:ext cx="82296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cs-CZ" sz="2000" b="1" i="1" u="sng">
                <a:latin typeface="Tahoma" pitchFamily="34" charset="0"/>
              </a:rPr>
              <a:t>Klíčová slova:</a:t>
            </a:r>
          </a:p>
          <a:p>
            <a:pPr marL="342900" indent="-342900"/>
            <a:endParaRPr lang="cs-CZ" sz="1000">
              <a:latin typeface="Tahoma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Sedmihoří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Žula</a:t>
            </a:r>
            <a:endParaRPr lang="cs-CZ" sz="2000" b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395288" y="333375"/>
            <a:ext cx="828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4341" name="Rectangle 11"/>
          <p:cNvSpPr>
            <a:spLocks noChangeArrowheads="1"/>
          </p:cNvSpPr>
          <p:nvPr/>
        </p:nvSpPr>
        <p:spPr bwMode="auto">
          <a:xfrm>
            <a:off x="468313" y="836613"/>
            <a:ext cx="8135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000" b="1" i="1" u="sng">
                <a:latin typeface="Tahoma" pitchFamily="34" charset="0"/>
              </a:rPr>
              <a:t>Anotace:</a:t>
            </a:r>
          </a:p>
          <a:p>
            <a:endParaRPr lang="cs-CZ" sz="1000" b="1" i="1" u="sng">
              <a:latin typeface="Tahoma" pitchFamily="34" charset="0"/>
            </a:endParaRPr>
          </a:p>
          <a:p>
            <a:r>
              <a:rPr lang="cs-CZ" sz="2000">
                <a:latin typeface="Tahoma" pitchFamily="34" charset="0"/>
              </a:rPr>
              <a:t>Prezentace má seznámit žáky se základními údaji o Sedmihoří.</a:t>
            </a:r>
            <a:r>
              <a:rPr lang="cs-CZ"/>
              <a:t>	</a:t>
            </a:r>
            <a:endParaRPr lang="cs-CZ" b="1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685800" y="188913"/>
            <a:ext cx="7772400" cy="1152525"/>
          </a:xfrm>
        </p:spPr>
        <p:txBody>
          <a:bodyPr/>
          <a:lstStyle/>
          <a:p>
            <a:pPr eaLnBrk="1" hangingPunct="1"/>
            <a:r>
              <a:rPr lang="cs-CZ" u="sng" smtClean="0">
                <a:latin typeface="Tahoma" pitchFamily="34" charset="0"/>
              </a:rPr>
              <a:t>Sedmihoří</a:t>
            </a:r>
          </a:p>
        </p:txBody>
      </p:sp>
      <p:sp>
        <p:nvSpPr>
          <p:cNvPr id="15362" name="Podnadpis 2"/>
          <p:cNvSpPr>
            <a:spLocks noGrp="1"/>
          </p:cNvSpPr>
          <p:nvPr>
            <p:ph type="subTitle" idx="1"/>
          </p:nvPr>
        </p:nvSpPr>
        <p:spPr>
          <a:xfrm>
            <a:off x="1371600" y="1628775"/>
            <a:ext cx="6400800" cy="4010025"/>
          </a:xfrm>
        </p:spPr>
        <p:txBody>
          <a:bodyPr/>
          <a:lstStyle/>
          <a:p>
            <a:pPr algn="l" eaLnBrk="1" hangingPunct="1"/>
            <a:r>
              <a:rPr lang="cs-CZ" smtClean="0">
                <a:solidFill>
                  <a:schemeClr val="tx1"/>
                </a:solidFill>
                <a:latin typeface="Tahoma" pitchFamily="34" charset="0"/>
              </a:rPr>
              <a:t>Pohoří je sopečného původu, můžeme zde pozorovat zvětrávání žul v téměř neporušeném terénu. Je vyhlášeno přírodním parkem a vede tudy naučná stezka.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Pohled na Sedmihoří od západu</a:t>
            </a:r>
          </a:p>
        </p:txBody>
      </p:sp>
      <p:pic>
        <p:nvPicPr>
          <p:cNvPr id="1638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268413"/>
            <a:ext cx="7345363" cy="55070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Kamenné hrnce</a:t>
            </a:r>
          </a:p>
        </p:txBody>
      </p:sp>
      <p:pic>
        <p:nvPicPr>
          <p:cNvPr id="17410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268413"/>
            <a:ext cx="4103688" cy="5473700"/>
          </a:xfrm>
        </p:spPr>
      </p:pic>
      <p:pic>
        <p:nvPicPr>
          <p:cNvPr id="17411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33925" y="1268413"/>
            <a:ext cx="4103688" cy="54737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U Ručiček</a:t>
            </a:r>
          </a:p>
        </p:txBody>
      </p:sp>
      <p:pic>
        <p:nvPicPr>
          <p:cNvPr id="1843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196975"/>
            <a:ext cx="4157662" cy="55451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2079625"/>
            <a:ext cx="4398963" cy="3298825"/>
          </a:xfrm>
        </p:spPr>
      </p:pic>
      <p:pic>
        <p:nvPicPr>
          <p:cNvPr id="19458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084388"/>
            <a:ext cx="4392612" cy="32940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Stopy kamenické práce</a:t>
            </a:r>
          </a:p>
        </p:txBody>
      </p:sp>
      <p:pic>
        <p:nvPicPr>
          <p:cNvPr id="20482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2084388"/>
            <a:ext cx="4392613" cy="3294062"/>
          </a:xfrm>
        </p:spPr>
      </p:pic>
      <p:pic>
        <p:nvPicPr>
          <p:cNvPr id="20483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079625"/>
            <a:ext cx="4398962" cy="32988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17475"/>
            <a:ext cx="8856663" cy="66405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96</Words>
  <Application>Microsoft Office PowerPoint</Application>
  <PresentationFormat>On-screen Show (4:3)</PresentationFormat>
  <Paragraphs>28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Wingdings</vt:lpstr>
      <vt:lpstr>Motiv systému Office</vt:lpstr>
      <vt:lpstr>Škola:   Základní škola Kladruby    Husova 203, Kladruby, 349 61  Číslo projektu:  CZ.1.07/1.4.00/21.3668    Modernizace výuky</vt:lpstr>
      <vt:lpstr>Snímek 2</vt:lpstr>
      <vt:lpstr>Sedmihoří</vt:lpstr>
      <vt:lpstr>Pohled na Sedmihoří od západu</vt:lpstr>
      <vt:lpstr>Kamenné hrnce</vt:lpstr>
      <vt:lpstr>U Ručiček</vt:lpstr>
      <vt:lpstr>Snímek 7</vt:lpstr>
      <vt:lpstr>Stopy kamenické práce</vt:lpstr>
      <vt:lpstr>Snímek 9</vt:lpstr>
      <vt:lpstr>Snímek 10</vt:lpstr>
      <vt:lpstr>Kamenné okno</vt:lpstr>
      <vt:lpstr>Pod oknem</vt:lpstr>
      <vt:lpstr>Na Rozsoše</vt:lpstr>
      <vt:lpstr>Místo pro výlety</vt:lpstr>
      <vt:lpstr>Mířkovský rybník</vt:lpstr>
      <vt:lpstr>Snímek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Sedmihoří</dc:title>
  <dc:creator>Josef Jaša</dc:creator>
  <cp:lastModifiedBy>Dusík</cp:lastModifiedBy>
  <cp:revision>21</cp:revision>
  <dcterms:created xsi:type="dcterms:W3CDTF">2013-05-04T06:47:56Z</dcterms:created>
  <dcterms:modified xsi:type="dcterms:W3CDTF">2014-06-23T11:40:53Z</dcterms:modified>
</cp:coreProperties>
</file>