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3" r:id="rId8"/>
    <p:sldId id="262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7B46-4B7B-4F7E-9DC6-CB156AE4CD57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D57A-73A8-4849-B232-EBA22A764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7B46-4B7B-4F7E-9DC6-CB156AE4CD57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D57A-73A8-4849-B232-EBA22A764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7B46-4B7B-4F7E-9DC6-CB156AE4CD57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D57A-73A8-4849-B232-EBA22A764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7B46-4B7B-4F7E-9DC6-CB156AE4CD57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D57A-73A8-4849-B232-EBA22A764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š kladrub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7B46-4B7B-4F7E-9DC6-CB156AE4CD57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D57A-73A8-4849-B232-EBA22A764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7B46-4B7B-4F7E-9DC6-CB156AE4CD57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D57A-73A8-4849-B232-EBA22A764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7B46-4B7B-4F7E-9DC6-CB156AE4CD57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D57A-73A8-4849-B232-EBA22A764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7B46-4B7B-4F7E-9DC6-CB156AE4CD57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D57A-73A8-4849-B232-EBA22A764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7B46-4B7B-4F7E-9DC6-CB156AE4CD57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D57A-73A8-4849-B232-EBA22A764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7B46-4B7B-4F7E-9DC6-CB156AE4CD57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D57A-73A8-4849-B232-EBA22A764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57B46-4B7B-4F7E-9DC6-CB156AE4CD57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D57A-73A8-4849-B232-EBA22A764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57B46-4B7B-4F7E-9DC6-CB156AE4CD57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D57A-73A8-4849-B232-EBA22A7647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001056" cy="10715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200" dirty="0" smtClean="0">
                <a:latin typeface="Tahoma" pitchFamily="34" charset="0"/>
              </a:rPr>
              <a:t>      Škola: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4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357826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14348" y="2928934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ahoma" pitchFamily="34" charset="0"/>
              </a:rPr>
              <a:t>Autor:			</a:t>
            </a:r>
            <a:r>
              <a:rPr lang="cs-CZ" b="1" dirty="0" smtClean="0">
                <a:latin typeface="Tahoma" pitchFamily="34" charset="0"/>
              </a:rPr>
              <a:t>Petr </a:t>
            </a:r>
            <a:r>
              <a:rPr lang="cs-CZ" b="1" dirty="0" err="1" smtClean="0">
                <a:latin typeface="Tahoma" pitchFamily="34" charset="0"/>
              </a:rPr>
              <a:t>Kindelmann</a:t>
            </a:r>
            <a:endParaRPr lang="cs-CZ" sz="700" b="1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Název materiálu:	 	</a:t>
            </a:r>
            <a:r>
              <a:rPr lang="cs-CZ" sz="2000" dirty="0" smtClean="0"/>
              <a:t> Josef  </a:t>
            </a:r>
            <a:r>
              <a:rPr lang="cs-CZ" sz="2000" dirty="0" err="1" smtClean="0"/>
              <a:t>Ressel</a:t>
            </a:r>
            <a:endParaRPr lang="cs-CZ" b="1" u="sng" dirty="0" smtClean="0">
              <a:latin typeface="Tahoma" pitchFamily="34" charset="0"/>
            </a:endParaRPr>
          </a:p>
          <a:p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Šablona:			III/2 </a:t>
            </a:r>
          </a:p>
          <a:p>
            <a:r>
              <a:rPr lang="cs-CZ" dirty="0" smtClean="0">
                <a:latin typeface="Tahoma" pitchFamily="34" charset="0"/>
              </a:rPr>
              <a:t>Sada:			III2_C.01</a:t>
            </a:r>
          </a:p>
          <a:p>
            <a:r>
              <a:rPr lang="cs-CZ" dirty="0" smtClean="0">
                <a:latin typeface="Tahoma" pitchFamily="34" charset="0"/>
              </a:rPr>
              <a:t>Předmět:		Fyzika</a:t>
            </a:r>
          </a:p>
          <a:p>
            <a:r>
              <a:rPr lang="cs-CZ" dirty="0" smtClean="0">
                <a:latin typeface="Tahoma" pitchFamily="34" charset="0"/>
              </a:rPr>
              <a:t>Třída:			VI.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1"/>
            <a:ext cx="7500990" cy="19288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200" u="sng" dirty="0" smtClean="0"/>
              <a:t>Anotace: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Tento výukový materiál je zaměřen na </a:t>
            </a:r>
            <a:r>
              <a:rPr lang="cs-CZ" sz="3100" dirty="0" smtClean="0"/>
              <a:t>Josefa  </a:t>
            </a:r>
            <a:r>
              <a:rPr lang="cs-CZ" sz="3100" dirty="0" err="1" smtClean="0"/>
              <a:t>Ressela</a:t>
            </a:r>
            <a:r>
              <a:rPr lang="cs-CZ" sz="3200" dirty="0" smtClean="0"/>
              <a:t>. </a:t>
            </a:r>
          </a:p>
          <a:p>
            <a:pPr algn="just">
              <a:buNone/>
            </a:pPr>
            <a:r>
              <a:rPr lang="cs-CZ" sz="3200" dirty="0" smtClean="0"/>
              <a:t>Prezentace doplňuje školní učivo, seznamuje žáky s vynálezci      a  vynálezy,  motivuje  žáky  k  zájmu o předmět, poukazuje na historické souvislosti a podporuje mezipředmětové vazby. </a:t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3286124"/>
            <a:ext cx="778674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 smtClean="0"/>
              <a:t>Klíčová slova: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u="sng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lodní šroub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potrubní </a:t>
            </a:r>
            <a:r>
              <a:rPr lang="cs-CZ" sz="2000" b="1" dirty="0" smtClean="0"/>
              <a:t>pošta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err="1" smtClean="0"/>
              <a:t>Ressel</a:t>
            </a:r>
            <a:endParaRPr lang="cs-CZ" sz="20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Josef Ludvík František  </a:t>
            </a:r>
            <a:r>
              <a:rPr lang="cs-CZ" dirty="0" err="1" smtClean="0"/>
              <a:t>Ressel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5500702"/>
            <a:ext cx="8001056" cy="8572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Josef  </a:t>
            </a:r>
            <a:r>
              <a:rPr lang="cs-CZ" dirty="0" err="1" smtClean="0"/>
              <a:t>Ressel</a:t>
            </a:r>
            <a:r>
              <a:rPr lang="cs-CZ" dirty="0" smtClean="0"/>
              <a:t> byl rakouský lesník, spisovatel a vynálezce (1793 – 1857).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285860"/>
            <a:ext cx="371477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to byl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215370" cy="4625989"/>
          </a:xfrm>
        </p:spPr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arodil 29. 6. 1793 v Chrudimi. Jeho otec byl  německé národnosti, matka byla Češka. </a:t>
            </a:r>
          </a:p>
          <a:p>
            <a:r>
              <a:rPr lang="cs-CZ" dirty="0" smtClean="0"/>
              <a:t>Byl lesmistrem na území Chorvatska a Slovinska.</a:t>
            </a:r>
          </a:p>
          <a:p>
            <a:r>
              <a:rPr lang="cs-CZ" dirty="0" smtClean="0"/>
              <a:t>K jeho nejvýznamnějším literárním dílům patří Dějiny přímořských lesů.</a:t>
            </a:r>
          </a:p>
          <a:p>
            <a:r>
              <a:rPr lang="cs-CZ" dirty="0" smtClean="0"/>
              <a:t>Proslavil se především vynálezem lodního šroubu.</a:t>
            </a:r>
          </a:p>
          <a:p>
            <a:r>
              <a:rPr lang="cs-CZ" dirty="0" smtClean="0"/>
              <a:t>Zemřel na malárii </a:t>
            </a:r>
            <a:r>
              <a:rPr lang="pl-PL" dirty="0" smtClean="0"/>
              <a:t>dne 9. 10. 1857 v Lublani.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Vynálezy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143932" cy="4625989"/>
          </a:xfrm>
        </p:spPr>
        <p:txBody>
          <a:bodyPr/>
          <a:lstStyle/>
          <a:p>
            <a:r>
              <a:rPr lang="cs-CZ" dirty="0" smtClean="0"/>
              <a:t>Šroubový lis na víno a olej.</a:t>
            </a:r>
          </a:p>
          <a:p>
            <a:r>
              <a:rPr lang="cs-CZ" dirty="0" smtClean="0"/>
              <a:t>Parní vyluhování barviv a tříslovin.</a:t>
            </a:r>
          </a:p>
          <a:p>
            <a:r>
              <a:rPr lang="cs-CZ" dirty="0" smtClean="0"/>
              <a:t>Kuličkové ložisko bez mazání.</a:t>
            </a:r>
          </a:p>
          <a:p>
            <a:r>
              <a:rPr lang="cs-CZ" dirty="0" smtClean="0"/>
              <a:t>Pneumatickou potrubní poštu (nemocnice Motol, ÚVN Praha, K.V.)</a:t>
            </a:r>
          </a:p>
          <a:p>
            <a:r>
              <a:rPr lang="cs-CZ" dirty="0" smtClean="0"/>
              <a:t>Upravil Archimédův šroub a vytvořil lodní šroub.</a:t>
            </a:r>
          </a:p>
          <a:p>
            <a:r>
              <a:rPr lang="cs-CZ" dirty="0" smtClean="0"/>
              <a:t>Navrhl a postavil loď s tímto lodním šroubem.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320px-Rohrpostst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1285860"/>
            <a:ext cx="4140253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Lodní šroub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Ressel</a:t>
            </a:r>
            <a:r>
              <a:rPr lang="cs-CZ" dirty="0" smtClean="0"/>
              <a:t> stanovil správný tvar a velikost Archimédova šroubu (ze 16. století)  a  vymyslel i nejvhodnější umístění šroubu na lodi.</a:t>
            </a:r>
          </a:p>
          <a:p>
            <a:pPr lvl="1"/>
            <a:r>
              <a:rPr lang="cs-CZ" dirty="0" smtClean="0"/>
              <a:t>Vodorovně pod záď lodi, před kormidlo (Archimédes předpokládal, že šroub bude      před přídí lodi).</a:t>
            </a:r>
          </a:p>
          <a:p>
            <a:r>
              <a:rPr lang="pl-PL" dirty="0" smtClean="0"/>
              <a:t>Roku 1827 dostal na vynález lodního šroubu patent.</a:t>
            </a:r>
          </a:p>
        </p:txBody>
      </p:sp>
      <p:pic>
        <p:nvPicPr>
          <p:cNvPr id="4" name="Obrázek 3" descr="Josef-Ressel-lodní-šrou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00174"/>
            <a:ext cx="7858180" cy="4838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Civetta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Roku 1829 se dohodl s obchodníkem </a:t>
            </a:r>
            <a:r>
              <a:rPr lang="cs-CZ" dirty="0" err="1" smtClean="0"/>
              <a:t>Ottaviem</a:t>
            </a:r>
            <a:r>
              <a:rPr lang="cs-CZ" dirty="0" smtClean="0"/>
              <a:t> </a:t>
            </a:r>
            <a:r>
              <a:rPr lang="cs-CZ" dirty="0" err="1" smtClean="0"/>
              <a:t>Fontanou</a:t>
            </a:r>
            <a:r>
              <a:rPr lang="cs-CZ" dirty="0" smtClean="0"/>
              <a:t>, že zaplatí stavbu lodi, na níž se lodní šroub vyzkouší. </a:t>
            </a:r>
          </a:p>
          <a:p>
            <a:pPr lvl="1"/>
            <a:r>
              <a:rPr lang="cs-CZ" dirty="0" smtClean="0"/>
              <a:t>V Paříži měli jeho šroub zhotovit , jeho nákresy byly okopírovány a záhy se jeho lodním šroubem pyšnila celá řada lodí ve  Francii a Anglii.</a:t>
            </a:r>
          </a:p>
          <a:p>
            <a:pPr lvl="1"/>
            <a:r>
              <a:rPr lang="cs-CZ" dirty="0" smtClean="0"/>
              <a:t>Loď </a:t>
            </a:r>
            <a:r>
              <a:rPr lang="cs-CZ" dirty="0" err="1" smtClean="0"/>
              <a:t>Civetta</a:t>
            </a:r>
            <a:r>
              <a:rPr lang="cs-CZ" dirty="0" smtClean="0"/>
              <a:t> však i přes to byla dokončena. </a:t>
            </a:r>
          </a:p>
          <a:p>
            <a:pPr lvl="1"/>
            <a:r>
              <a:rPr lang="cs-CZ" dirty="0" smtClean="0"/>
              <a:t>Byl to 21 m dlouhý parník vybavený dvouválcovým vahadlový parním strojem, který poháněl </a:t>
            </a:r>
            <a:r>
              <a:rPr lang="cs-CZ" dirty="0" err="1" smtClean="0"/>
              <a:t>Resslův</a:t>
            </a:r>
            <a:r>
              <a:rPr lang="cs-CZ" dirty="0" smtClean="0"/>
              <a:t> lodní šroub. </a:t>
            </a:r>
          </a:p>
          <a:p>
            <a:pPr lvl="1"/>
            <a:r>
              <a:rPr lang="cs-CZ" dirty="0" smtClean="0"/>
              <a:t>4. srpna 1829 vyplula z terstského přístavu na moře, byla to však také její poslední plavba, protože praskla trubka od parního kotle a policie další plavbu zakázala jako příliš nebezpečnou.</a:t>
            </a:r>
          </a:p>
          <a:p>
            <a:r>
              <a:rPr lang="cs-CZ" dirty="0" smtClean="0"/>
              <a:t>Prvenství lodního šroubu mu bylo přiznáno až po jeho smrti.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Technické muzeum Vídeň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projev uznání má </a:t>
            </a:r>
            <a:r>
              <a:rPr lang="cs-CZ" dirty="0" err="1" smtClean="0"/>
              <a:t>Ressel</a:t>
            </a:r>
            <a:r>
              <a:rPr lang="cs-CZ" dirty="0" smtClean="0"/>
              <a:t> pomníky ve Vídni, Lublani i rodné Chrudimi.</a:t>
            </a:r>
          </a:p>
          <a:p>
            <a:r>
              <a:rPr lang="cs-CZ" dirty="0" smtClean="0"/>
              <a:t>V technickém muzeu ve Vídni mu je věnována část expozice s modely lodního šroubu i </a:t>
            </a:r>
            <a:r>
              <a:rPr lang="cs-CZ" dirty="0" err="1" smtClean="0"/>
              <a:t>Civetty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 descr="800px-Josef_Ludwig_Franz_Ress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428736"/>
            <a:ext cx="7929618" cy="4821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http://upload.wikimedia.org/wikipedia/commons/thumb/8/86/Josef_Ressel.jpg/640px-Josef_Ressel.jpg, 20.11.2014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praguecityline.cz</a:t>
            </a:r>
            <a:r>
              <a:rPr lang="cs-CZ" dirty="0" smtClean="0"/>
              <a:t>/osobnosti-prahy/</a:t>
            </a:r>
            <a:r>
              <a:rPr lang="cs-CZ" dirty="0" err="1" smtClean="0"/>
              <a:t>josef</a:t>
            </a:r>
            <a:r>
              <a:rPr lang="cs-CZ" dirty="0" smtClean="0"/>
              <a:t>-</a:t>
            </a:r>
            <a:r>
              <a:rPr lang="cs-CZ" dirty="0" err="1" smtClean="0"/>
              <a:t>ressel</a:t>
            </a:r>
            <a:r>
              <a:rPr lang="cs-CZ" dirty="0" smtClean="0"/>
              <a:t>-%E2%80%93-</a:t>
            </a:r>
            <a:r>
              <a:rPr lang="cs-CZ" dirty="0" err="1" smtClean="0"/>
              <a:t>nestastny</a:t>
            </a:r>
            <a:r>
              <a:rPr lang="cs-CZ" dirty="0" smtClean="0"/>
              <a:t>-</a:t>
            </a:r>
            <a:r>
              <a:rPr lang="cs-CZ" dirty="0" err="1" smtClean="0"/>
              <a:t>vynalezce</a:t>
            </a:r>
            <a:r>
              <a:rPr lang="cs-CZ" dirty="0" smtClean="0"/>
              <a:t> , 20.11.2014</a:t>
            </a:r>
          </a:p>
          <a:p>
            <a:r>
              <a:rPr lang="cs-CZ" dirty="0" smtClean="0"/>
              <a:t>http://upload.wikimedia.org/wikipedia/commons/thumb/3/3a/Josef_Ludwig_Franz_Ressel.jpg/800px-Josef_Ludwig_Franz_Ressel.jpg , 20.11.2014</a:t>
            </a:r>
          </a:p>
          <a:p>
            <a:r>
              <a:rPr lang="cs-CZ" dirty="0" smtClean="0"/>
              <a:t>http</a:t>
            </a:r>
            <a:r>
              <a:rPr lang="cs-CZ" smtClean="0"/>
              <a:t>://upload.wikimedia.org/wikipedia/commons/thumb/c/ce/Rohrpoststation.jpg/320px-Rohrpoststation.jpg , 20.11.2014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357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Snímek 2</vt:lpstr>
      <vt:lpstr>Josef Ludvík František  Ressel</vt:lpstr>
      <vt:lpstr>Kdo to byl</vt:lpstr>
      <vt:lpstr>Vynálezy</vt:lpstr>
      <vt:lpstr>Lodní šroub</vt:lpstr>
      <vt:lpstr>Civetta</vt:lpstr>
      <vt:lpstr>Technické muzeum Vídeň</vt:lpstr>
      <vt:lpstr>Zdroj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Your User Name</dc:creator>
  <cp:lastModifiedBy>acer</cp:lastModifiedBy>
  <cp:revision>22</cp:revision>
  <dcterms:created xsi:type="dcterms:W3CDTF">2011-08-03T15:52:09Z</dcterms:created>
  <dcterms:modified xsi:type="dcterms:W3CDTF">2014-07-10T16:09:16Z</dcterms:modified>
</cp:coreProperties>
</file>