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1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987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650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27134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9588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558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70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9528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6383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1281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147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575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9DE0-6965-47DD-9637-4960692DE7F9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445C7-26E5-4533-ADC8-5DFC4AA901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94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sz="2000" dirty="0" smtClean="0"/>
              <a:t> Jaroslav </a:t>
            </a:r>
            <a:r>
              <a:rPr lang="cs-CZ" sz="2000" dirty="0" err="1" smtClean="0"/>
              <a:t>Heyrovský</a:t>
            </a:r>
            <a:r>
              <a:rPr lang="cs-CZ" sz="2000" dirty="0" smtClean="0"/>
              <a:t> </a:t>
            </a:r>
            <a:endParaRPr lang="cs-CZ" sz="2000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643866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Jaroslava </a:t>
            </a:r>
            <a:r>
              <a:rPr lang="cs-CZ" sz="3200" dirty="0" err="1" smtClean="0"/>
              <a:t>Heyrovského</a:t>
            </a:r>
            <a:r>
              <a:rPr lang="cs-CZ" sz="3200" dirty="0" smtClean="0"/>
              <a:t>. </a:t>
            </a:r>
          </a:p>
          <a:p>
            <a:pPr algn="just">
              <a:buNone/>
            </a:pPr>
            <a:r>
              <a:rPr lang="cs-CZ" sz="3200" dirty="0" smtClean="0"/>
              <a:t>   Prezentace doplňuje školní učivo, seznamuje žáky s vynálezci      a vynálezy,  motivuje  žáky  k  zájmu o předmět, poukazuje na historické souvislosti a podporuje mezipředmětové 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polarografie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smtClean="0"/>
              <a:t>polarograf</a:t>
            </a:r>
            <a:endParaRPr lang="cs-CZ" sz="2000" b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Heyrovský</a:t>
            </a:r>
            <a:r>
              <a:rPr lang="cs-CZ" sz="2000" b="1" dirty="0" smtClean="0"/>
              <a:t> 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Jaroslav </a:t>
            </a:r>
            <a:r>
              <a:rPr lang="cs-CZ" dirty="0" err="1" smtClean="0"/>
              <a:t>Heyrovský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5643578"/>
            <a:ext cx="7858180" cy="50006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cs-CZ" sz="12800" b="1" dirty="0" smtClean="0"/>
              <a:t>    </a:t>
            </a:r>
            <a:r>
              <a:rPr lang="cs-CZ" sz="9600" dirty="0" smtClean="0"/>
              <a:t>Jaroslav </a:t>
            </a:r>
            <a:r>
              <a:rPr lang="cs-CZ" sz="9600" dirty="0" err="1" smtClean="0"/>
              <a:t>Heyrovský</a:t>
            </a:r>
            <a:r>
              <a:rPr lang="cs-CZ" sz="9600" dirty="0" smtClean="0"/>
              <a:t> český fyzikální chemik  (1890 – 1967)</a:t>
            </a:r>
            <a:endParaRPr lang="cs-CZ" sz="6400" dirty="0" smtClean="0"/>
          </a:p>
          <a:p>
            <a:pPr algn="just">
              <a:buNone/>
            </a:pPr>
            <a:r>
              <a:rPr lang="cs-CZ" sz="8000" dirty="0" smtClean="0"/>
              <a:t> 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357298"/>
            <a:ext cx="3071834" cy="409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byl </a:t>
            </a:r>
            <a:r>
              <a:rPr lang="cs-CZ" dirty="0" err="1" smtClean="0"/>
              <a:t>Heyrovský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736"/>
            <a:ext cx="8215370" cy="4625989"/>
          </a:xfrm>
        </p:spPr>
        <p:txBody>
          <a:bodyPr/>
          <a:lstStyle/>
          <a:p>
            <a:r>
              <a:rPr lang="cs-CZ" dirty="0" smtClean="0"/>
              <a:t>První  český  laureát  Nobelovy ceny za chemii,   za objev a rozpracování analytické polarografické metody (1959). </a:t>
            </a:r>
          </a:p>
          <a:p>
            <a:r>
              <a:rPr lang="cs-CZ" dirty="0" smtClean="0"/>
              <a:t>Vynalezl polarograf.</a:t>
            </a:r>
          </a:p>
          <a:p>
            <a:r>
              <a:rPr lang="cs-CZ" dirty="0" smtClean="0"/>
              <a:t>Zakladatelem Polarografického ústavu ČSAV.</a:t>
            </a:r>
          </a:p>
          <a:p>
            <a:r>
              <a:rPr lang="cs-CZ" dirty="0" smtClean="0"/>
              <a:t>Spoluzakladatel časopisu </a:t>
            </a:r>
            <a:r>
              <a:rPr lang="cs-CZ" dirty="0" err="1" smtClean="0"/>
              <a:t>Collection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Chemical</a:t>
            </a:r>
            <a:r>
              <a:rPr lang="cs-CZ" dirty="0" smtClean="0"/>
              <a:t> </a:t>
            </a:r>
            <a:r>
              <a:rPr lang="cs-CZ" dirty="0" err="1" smtClean="0"/>
              <a:t>Communications</a:t>
            </a:r>
            <a:r>
              <a:rPr lang="cs-CZ" dirty="0" smtClean="0"/>
              <a:t> (1929).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Polarograf </a:t>
            </a:r>
            <a:r>
              <a:rPr lang="cs-CZ" dirty="0" err="1" smtClean="0"/>
              <a:t>Heyrovského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1924 sestrojil Jaroslav </a:t>
            </a:r>
            <a:r>
              <a:rPr lang="cs-CZ" dirty="0" err="1" smtClean="0"/>
              <a:t>Heyrovský</a:t>
            </a:r>
            <a:r>
              <a:rPr lang="cs-CZ" dirty="0" smtClean="0"/>
              <a:t> se svým žákem Japoncem M. </a:t>
            </a:r>
            <a:r>
              <a:rPr lang="cs-CZ" dirty="0" err="1" smtClean="0"/>
              <a:t>Shikatou</a:t>
            </a:r>
            <a:r>
              <a:rPr lang="cs-CZ" dirty="0" smtClean="0"/>
              <a:t> polarograf.</a:t>
            </a:r>
          </a:p>
          <a:p>
            <a:r>
              <a:rPr lang="cs-CZ" dirty="0" smtClean="0"/>
              <a:t>V roce 1924 vznikl návrh na konstrukci prvního automatického přístroje, který umožnil zkrácení postupu z řádů hodin na minuty. </a:t>
            </a:r>
          </a:p>
          <a:p>
            <a:r>
              <a:rPr lang="cs-CZ" dirty="0" smtClean="0"/>
              <a:t>Polarograf: slouží k automatický záznamům závislosti proudu na napětí při elektrolýze.</a:t>
            </a:r>
          </a:p>
          <a:p>
            <a:r>
              <a:rPr lang="cs-CZ" dirty="0" smtClean="0"/>
              <a:t>Za tento vynález dostal Nobelovu cenu.</a:t>
            </a:r>
          </a:p>
          <a:p>
            <a:endParaRPr lang="cs-CZ" dirty="0"/>
          </a:p>
        </p:txBody>
      </p:sp>
      <p:pic>
        <p:nvPicPr>
          <p:cNvPr id="4" name="Obrázek 3" descr="Heyrovského_polarograf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357298"/>
            <a:ext cx="5000660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Polarografie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4625989"/>
          </a:xfrm>
        </p:spPr>
        <p:txBody>
          <a:bodyPr/>
          <a:lstStyle/>
          <a:p>
            <a:r>
              <a:rPr lang="cs-CZ" dirty="0" smtClean="0"/>
              <a:t>Polarografie je metoda k určování přítomnosti (kvality) a koncentrace (kvality) redukovatelných nebo oxidovatelných neznámých látek v roztoku. </a:t>
            </a:r>
          </a:p>
          <a:p>
            <a:r>
              <a:rPr lang="cs-CZ" dirty="0" smtClean="0"/>
              <a:t>Princip spočívá ve vyhodnocování závislosti elektrického proudu a napětí měřeného na dvojici elektrod, které jsou ponořené do roztoku,  v němž probíhá elektrolýza.</a:t>
            </a:r>
          </a:p>
          <a:p>
            <a:r>
              <a:rPr lang="cs-CZ" dirty="0" smtClean="0"/>
              <a:t>Využívá se rtuťových elektrod.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714488"/>
            <a:ext cx="3379862" cy="400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ázek 4" descr="Elektrolýz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357298"/>
            <a:ext cx="4094739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http://cs.wikipedia.org/wiki/Jaroslav_Heyrovský, 8.4.2013</a:t>
            </a:r>
          </a:p>
          <a:p>
            <a:r>
              <a:rPr lang="cs-CZ" dirty="0" smtClean="0"/>
              <a:t>http://upload.wikimedia.org/wikipedia/commons/thumb/8/82/Heyrovsky_Jaroslav.jpg/640px-Heyrovsky_Jaroslav.jpg</a:t>
            </a:r>
            <a:r>
              <a:rPr lang="cs-CZ" sz="2800" dirty="0" smtClean="0"/>
              <a:t> , 8.4.2013</a:t>
            </a:r>
            <a:endParaRPr lang="cs-CZ" dirty="0" smtClean="0"/>
          </a:p>
          <a:p>
            <a:r>
              <a:rPr lang="cs-CZ" dirty="0" smtClean="0"/>
              <a:t>http://upload.wikimedia.org/wikipedia/commons/thumb/1/17/Heyrovsk%C3%A9ho_polarograf_2.jpg/640px-Heyrovsk%C3%A9ho_polarograf_2.jpg</a:t>
            </a:r>
            <a:r>
              <a:rPr lang="cs-CZ" sz="2800" dirty="0" smtClean="0"/>
              <a:t> , 8.4.2013</a:t>
            </a:r>
            <a:endParaRPr lang="cs-CZ" dirty="0" smtClean="0"/>
          </a:p>
          <a:p>
            <a:r>
              <a:rPr lang="cs-CZ" dirty="0" smtClean="0"/>
              <a:t>http://cs.wikipedia.org/wiki/Polarografie</a:t>
            </a:r>
            <a:r>
              <a:rPr lang="cs-CZ" sz="2800" dirty="0" smtClean="0"/>
              <a:t> , 8.4.2013</a:t>
            </a:r>
            <a:endParaRPr lang="cs-CZ" dirty="0" smtClean="0"/>
          </a:p>
          <a:p>
            <a:r>
              <a:rPr lang="cs-CZ" dirty="0" smtClean="0"/>
              <a:t>http://commons.wikimedia.org/wiki/File:Elektrol%C3%BDza.jpeg</a:t>
            </a:r>
            <a:r>
              <a:rPr lang="cs-CZ" sz="2800" dirty="0" smtClean="0"/>
              <a:t> , 8.4.2013</a:t>
            </a:r>
            <a:endParaRPr lang="cs-CZ" dirty="0" smtClean="0"/>
          </a:p>
          <a:p>
            <a:r>
              <a:rPr lang="cs-CZ" dirty="0" smtClean="0"/>
              <a:t>http</a:t>
            </a:r>
            <a:r>
              <a:rPr lang="cs-CZ" smtClean="0"/>
              <a:t>://upload.wikimedia.org/wikipedia/commons/6/6c/Heyrovsk%C3%A9ho_polarograf_1.jpg</a:t>
            </a:r>
            <a:r>
              <a:rPr lang="cs-CZ" sz="2800" smtClean="0"/>
              <a:t> , 8.4.2013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185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Snímek 1</vt:lpstr>
      <vt:lpstr>Snímek 2</vt:lpstr>
      <vt:lpstr>Jaroslav Heyrovský</vt:lpstr>
      <vt:lpstr>Kdo byl Heyrovský</vt:lpstr>
      <vt:lpstr>Polarograf Heyrovského</vt:lpstr>
      <vt:lpstr>Polarografie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Heyrovský</dc:title>
  <dc:creator>Spravce</dc:creator>
  <cp:lastModifiedBy>acer</cp:lastModifiedBy>
  <cp:revision>15</cp:revision>
  <dcterms:created xsi:type="dcterms:W3CDTF">2012-10-26T14:26:10Z</dcterms:created>
  <dcterms:modified xsi:type="dcterms:W3CDTF">2014-07-10T16:10:58Z</dcterms:modified>
</cp:coreProperties>
</file>