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56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š kladrub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Obdélník se zakulaceným příčným rohem 4"/>
          <p:cNvSpPr/>
          <p:nvPr userDrawn="1"/>
        </p:nvSpPr>
        <p:spPr>
          <a:xfrm>
            <a:off x="214313" y="142875"/>
            <a:ext cx="8786812" cy="6500813"/>
          </a:xfrm>
          <a:prstGeom prst="round2Diag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TextovéPole 5"/>
          <p:cNvSpPr txBox="1"/>
          <p:nvPr userDrawn="1"/>
        </p:nvSpPr>
        <p:spPr>
          <a:xfrm>
            <a:off x="428625" y="6335713"/>
            <a:ext cx="82867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spc="3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Základní škola Kladruby 2011</a:t>
            </a:r>
            <a:r>
              <a:rPr lang="cs-CZ" sz="1400" spc="3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  <a:sym typeface="Symbol"/>
              </a:rPr>
              <a:t></a:t>
            </a:r>
            <a:endParaRPr lang="cs-CZ" sz="1400" spc="3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Obdélník 6"/>
          <p:cNvSpPr/>
          <p:nvPr userDrawn="1"/>
        </p:nvSpPr>
        <p:spPr>
          <a:xfrm>
            <a:off x="8786813" y="0"/>
            <a:ext cx="357187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Zaoblený obdélník 7"/>
          <p:cNvSpPr/>
          <p:nvPr userDrawn="1"/>
        </p:nvSpPr>
        <p:spPr>
          <a:xfrm>
            <a:off x="428625" y="1000125"/>
            <a:ext cx="9215438" cy="214313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cxnSp>
        <p:nvCxnSpPr>
          <p:cNvPr id="9" name="Přímá spojovací čára 8"/>
          <p:cNvCxnSpPr/>
          <p:nvPr userDrawn="1"/>
        </p:nvCxnSpPr>
        <p:spPr>
          <a:xfrm rot="5400000">
            <a:off x="5641975" y="3429000"/>
            <a:ext cx="6859588" cy="1588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 userDrawn="1"/>
        </p:nvCxnSpPr>
        <p:spPr>
          <a:xfrm rot="5400000">
            <a:off x="6786562" y="4786313"/>
            <a:ext cx="4144963" cy="1588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 userDrawn="1"/>
        </p:nvCxnSpPr>
        <p:spPr>
          <a:xfrm rot="16200000" flipH="1">
            <a:off x="8429625" y="428625"/>
            <a:ext cx="857250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 userDrawn="1"/>
        </p:nvCxnSpPr>
        <p:spPr>
          <a:xfrm rot="5400000">
            <a:off x="5358607" y="3428206"/>
            <a:ext cx="6858000" cy="1587"/>
          </a:xfrm>
          <a:prstGeom prst="line">
            <a:avLst/>
          </a:prstGeom>
          <a:ln w="31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 userDrawn="1"/>
        </p:nvCxnSpPr>
        <p:spPr>
          <a:xfrm rot="5400000">
            <a:off x="5572919" y="3428206"/>
            <a:ext cx="6858000" cy="1588"/>
          </a:xfrm>
          <a:prstGeom prst="line">
            <a:avLst/>
          </a:prstGeom>
          <a:ln w="31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 userDrawn="1"/>
        </p:nvCxnSpPr>
        <p:spPr>
          <a:xfrm rot="5400000">
            <a:off x="7787481" y="5930107"/>
            <a:ext cx="1857375" cy="1588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 userDrawn="1"/>
        </p:nvSpPr>
        <p:spPr>
          <a:xfrm>
            <a:off x="0" y="0"/>
            <a:ext cx="71438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cxnSp>
        <p:nvCxnSpPr>
          <p:cNvPr id="17" name="Přímá spojovací čára 16"/>
          <p:cNvCxnSpPr/>
          <p:nvPr userDrawn="1"/>
        </p:nvCxnSpPr>
        <p:spPr>
          <a:xfrm rot="5400000">
            <a:off x="-3428206" y="3428206"/>
            <a:ext cx="6858000" cy="1588"/>
          </a:xfrm>
          <a:prstGeom prst="line">
            <a:avLst/>
          </a:prstGeom>
          <a:ln w="31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 userDrawn="1"/>
        </p:nvCxnSpPr>
        <p:spPr>
          <a:xfrm rot="5400000">
            <a:off x="-786606" y="5930107"/>
            <a:ext cx="1857375" cy="1587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 userDrawn="1"/>
        </p:nvCxnSpPr>
        <p:spPr>
          <a:xfrm rot="5400000">
            <a:off x="-143668" y="284956"/>
            <a:ext cx="571500" cy="1587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 userDrawn="1"/>
        </p:nvCxnSpPr>
        <p:spPr>
          <a:xfrm rot="5400000">
            <a:off x="-1999456" y="4785519"/>
            <a:ext cx="4143375" cy="1587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Obrázek 22" descr="logo_skola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00813" y="169863"/>
            <a:ext cx="2286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" name="Přímá spojovací čára 21"/>
          <p:cNvCxnSpPr/>
          <p:nvPr userDrawn="1"/>
        </p:nvCxnSpPr>
        <p:spPr>
          <a:xfrm rot="5400000">
            <a:off x="8430419" y="284956"/>
            <a:ext cx="571500" cy="1588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742952" y="214290"/>
            <a:ext cx="5757874" cy="714380"/>
          </a:xfrm>
        </p:spPr>
        <p:txBody>
          <a:bodyPr>
            <a:noAutofit/>
          </a:bodyPr>
          <a:lstStyle>
            <a:lvl1pPr algn="l">
              <a:defRPr sz="3200" b="1" kern="0" spc="0" baseline="0">
                <a:effectLst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51" name="Zástupný symbol pro obsah 2"/>
          <p:cNvSpPr>
            <a:spLocks noGrp="1"/>
          </p:cNvSpPr>
          <p:nvPr>
            <p:ph idx="1"/>
          </p:nvPr>
        </p:nvSpPr>
        <p:spPr>
          <a:xfrm>
            <a:off x="428596" y="1428736"/>
            <a:ext cx="8001056" cy="4625989"/>
          </a:xfrm>
        </p:spPr>
        <p:txBody>
          <a:bodyPr/>
          <a:lstStyle>
            <a:lvl1pPr>
              <a:defRPr sz="3000"/>
            </a:lvl1pPr>
            <a:lvl2pPr>
              <a:buFont typeface="Courier New" pitchFamily="49" charset="0"/>
              <a:buChar char="o"/>
              <a:defRPr sz="2800"/>
            </a:lvl2pPr>
            <a:lvl3pPr>
              <a:buFont typeface="Wingdings" pitchFamily="2" charset="2"/>
              <a:buChar char="§"/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7848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52908A2-2FE4-4D06-99CF-D259DE419FFA}" type="datetimeFigureOut">
              <a:rPr lang="cs-CZ"/>
              <a:pPr>
                <a:defRPr/>
              </a:pPr>
              <a:t>10.7.2014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0C1CA0-BFD2-4272-9466-5E859D02A4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2934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428737"/>
            <a:ext cx="8001056" cy="107156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sz="3200" dirty="0" smtClean="0">
                <a:latin typeface="Tahoma" pitchFamily="34" charset="0"/>
              </a:rPr>
              <a:t>      Škola:</a:t>
            </a:r>
            <a:r>
              <a:rPr lang="cs-CZ" sz="4000" dirty="0" smtClean="0">
                <a:latin typeface="Tahoma" pitchFamily="34" charset="0"/>
              </a:rPr>
              <a:t>			</a:t>
            </a:r>
            <a:r>
              <a:rPr lang="cs-CZ" sz="4000" b="1" dirty="0" smtClean="0">
                <a:latin typeface="Tahoma" pitchFamily="34" charset="0"/>
              </a:rPr>
              <a:t>Základní škola Kladruby</a:t>
            </a:r>
            <a:br>
              <a:rPr lang="cs-CZ" sz="4000" b="1" dirty="0" smtClean="0">
                <a:latin typeface="Tahoma" pitchFamily="34" charset="0"/>
              </a:rPr>
            </a:br>
            <a:r>
              <a:rPr lang="cs-CZ" sz="3600" b="1" dirty="0" smtClean="0">
                <a:latin typeface="Tahoma" pitchFamily="34" charset="0"/>
              </a:rPr>
              <a:t>			</a:t>
            </a:r>
            <a:r>
              <a:rPr lang="cs-CZ" sz="3200" b="1" dirty="0" smtClean="0">
                <a:latin typeface="Tahoma" pitchFamily="34" charset="0"/>
              </a:rPr>
              <a:t>Husova 203, Kladruby, 349 61</a:t>
            </a:r>
            <a:r>
              <a:rPr lang="cs-CZ" sz="3600" b="1" dirty="0" smtClean="0">
                <a:latin typeface="Tahoma" pitchFamily="34" charset="0"/>
              </a:rPr>
              <a:t/>
            </a:r>
            <a:br>
              <a:rPr lang="cs-CZ" sz="3600" b="1" dirty="0" smtClean="0">
                <a:latin typeface="Tahoma" pitchFamily="34" charset="0"/>
              </a:rPr>
            </a:br>
            <a:r>
              <a:rPr lang="cs-CZ" sz="1200" b="1" dirty="0" smtClean="0">
                <a:latin typeface="Tahoma" pitchFamily="34" charset="0"/>
              </a:rPr>
              <a:t/>
            </a:r>
            <a:br>
              <a:rPr lang="cs-CZ" sz="1200" b="1" dirty="0" smtClean="0">
                <a:latin typeface="Tahoma" pitchFamily="34" charset="0"/>
              </a:rPr>
            </a:br>
            <a:r>
              <a:rPr lang="cs-CZ" sz="3200" dirty="0" smtClean="0">
                <a:latin typeface="Tahoma" pitchFamily="34" charset="0"/>
              </a:rPr>
              <a:t>Číslo projektu:</a:t>
            </a:r>
            <a:r>
              <a:rPr lang="cs-CZ" sz="3600" dirty="0" smtClean="0">
                <a:latin typeface="Tahoma" pitchFamily="34" charset="0"/>
              </a:rPr>
              <a:t>		</a:t>
            </a:r>
            <a:r>
              <a:rPr lang="cs-CZ" sz="3200" b="1" dirty="0" smtClean="0">
                <a:latin typeface="Tahoma" pitchFamily="34" charset="0"/>
              </a:rPr>
              <a:t>CZ.1.07/1.4.00/21.3668</a:t>
            </a:r>
            <a:br>
              <a:rPr lang="cs-CZ" sz="3200" b="1" dirty="0" smtClean="0">
                <a:latin typeface="Tahoma" pitchFamily="34" charset="0"/>
              </a:rPr>
            </a:br>
            <a:r>
              <a:rPr lang="cs-CZ" sz="3200" b="1" dirty="0" smtClean="0">
                <a:latin typeface="Tahoma" pitchFamily="34" charset="0"/>
              </a:rPr>
              <a:t>			Modernizace výuky</a:t>
            </a:r>
            <a:endParaRPr lang="cs-CZ" dirty="0"/>
          </a:p>
        </p:txBody>
      </p:sp>
      <p:pic>
        <p:nvPicPr>
          <p:cNvPr id="4" name="Picture 3" descr="OPVK_hor_zakladni_logolink_CMYK_c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5357826"/>
            <a:ext cx="5689600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714348" y="2928934"/>
            <a:ext cx="750099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Tahoma" pitchFamily="34" charset="0"/>
              </a:rPr>
              <a:t>Autor:			</a:t>
            </a:r>
            <a:r>
              <a:rPr lang="cs-CZ" b="1" dirty="0" smtClean="0">
                <a:latin typeface="Tahoma" pitchFamily="34" charset="0"/>
              </a:rPr>
              <a:t>Petr </a:t>
            </a:r>
            <a:r>
              <a:rPr lang="cs-CZ" b="1" dirty="0" err="1" smtClean="0">
                <a:latin typeface="Tahoma" pitchFamily="34" charset="0"/>
              </a:rPr>
              <a:t>Kindelmann</a:t>
            </a:r>
            <a:endParaRPr lang="cs-CZ" sz="700" b="1" dirty="0" smtClean="0">
              <a:latin typeface="Tahoma" pitchFamily="34" charset="0"/>
            </a:endParaRPr>
          </a:p>
          <a:p>
            <a:r>
              <a:rPr lang="cs-CZ" dirty="0" smtClean="0">
                <a:latin typeface="Tahoma" pitchFamily="34" charset="0"/>
              </a:rPr>
              <a:t>Název materiálu:	 	</a:t>
            </a:r>
            <a:r>
              <a:rPr lang="cs-CZ" dirty="0" smtClean="0"/>
              <a:t> </a:t>
            </a:r>
            <a:r>
              <a:rPr lang="cs-CZ" sz="2000" dirty="0" smtClean="0"/>
              <a:t>Charles Auguste de </a:t>
            </a:r>
            <a:r>
              <a:rPr lang="cs-CZ" sz="2000" dirty="0" err="1" smtClean="0"/>
              <a:t>Coulumb</a:t>
            </a:r>
            <a:endParaRPr lang="cs-CZ" b="1" u="sng" dirty="0" smtClean="0">
              <a:latin typeface="Tahoma" pitchFamily="34" charset="0"/>
            </a:endParaRPr>
          </a:p>
          <a:p>
            <a:endParaRPr lang="cs-CZ" dirty="0" smtClean="0">
              <a:latin typeface="Tahoma" pitchFamily="34" charset="0"/>
            </a:endParaRPr>
          </a:p>
          <a:p>
            <a:r>
              <a:rPr lang="cs-CZ" dirty="0" smtClean="0">
                <a:latin typeface="Tahoma" pitchFamily="34" charset="0"/>
              </a:rPr>
              <a:t>Šablona:			III/2 </a:t>
            </a:r>
          </a:p>
          <a:p>
            <a:r>
              <a:rPr lang="cs-CZ" dirty="0" smtClean="0">
                <a:latin typeface="Tahoma" pitchFamily="34" charset="0"/>
              </a:rPr>
              <a:t>Sada:			III2_C.01</a:t>
            </a:r>
          </a:p>
          <a:p>
            <a:r>
              <a:rPr lang="cs-CZ" dirty="0" smtClean="0">
                <a:latin typeface="Tahoma" pitchFamily="34" charset="0"/>
              </a:rPr>
              <a:t>Předmět:		Fyzika</a:t>
            </a:r>
          </a:p>
          <a:p>
            <a:r>
              <a:rPr lang="cs-CZ" dirty="0" smtClean="0">
                <a:latin typeface="Tahoma" pitchFamily="34" charset="0"/>
              </a:rPr>
              <a:t>Třída:			VI.</a:t>
            </a:r>
            <a:endParaRPr lang="cs-CZ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285861"/>
            <a:ext cx="7858180" cy="192882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sz="3200" u="sng" dirty="0" smtClean="0"/>
              <a:t>Anotace: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Tento výukový materiál je zaměřen na Charlese Auguste de </a:t>
            </a:r>
            <a:r>
              <a:rPr lang="cs-CZ" sz="3200" dirty="0" err="1" smtClean="0"/>
              <a:t>Coulumba</a:t>
            </a:r>
            <a:r>
              <a:rPr lang="cs-CZ" sz="3200" dirty="0" smtClean="0"/>
              <a:t>. </a:t>
            </a:r>
          </a:p>
          <a:p>
            <a:pPr>
              <a:buNone/>
            </a:pPr>
            <a:r>
              <a:rPr lang="cs-CZ" sz="3200" dirty="0" smtClean="0"/>
              <a:t>Prezentace doplňuje školní učivo, seznamuje žáky s vynálezci a  vynálezy,  motivuje  žáky  k  zájmu o předmět, poukazuje na historické souvislosti a podporuje mezipředmětové vazby. </a:t>
            </a:r>
            <a:br>
              <a:rPr lang="cs-CZ" sz="3200" dirty="0" smtClean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00034" y="3286124"/>
            <a:ext cx="778674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cs-CZ" sz="2000" u="sng" dirty="0" smtClean="0"/>
              <a:t>Klíčová slova: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cs-CZ" sz="2000" u="sng" dirty="0" smtClean="0"/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b="1" dirty="0" err="1" smtClean="0"/>
              <a:t>Coulumbův</a:t>
            </a:r>
            <a:r>
              <a:rPr lang="cs-CZ" sz="2000" b="1" dirty="0" smtClean="0"/>
              <a:t> </a:t>
            </a:r>
            <a:r>
              <a:rPr lang="cs-CZ" sz="2000" b="1" dirty="0" smtClean="0"/>
              <a:t>zákon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b="1" dirty="0" err="1" smtClean="0"/>
              <a:t>Coulumb</a:t>
            </a:r>
            <a:endParaRPr lang="cs-CZ" sz="2000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Charles Auguste de </a:t>
            </a:r>
            <a:r>
              <a:rPr lang="cs-CZ" dirty="0" err="1" smtClean="0"/>
              <a:t>Coulumb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85852" y="5572140"/>
            <a:ext cx="7143800" cy="482585"/>
          </a:xfrm>
        </p:spPr>
        <p:txBody>
          <a:bodyPr/>
          <a:lstStyle/>
          <a:p>
            <a:pPr>
              <a:buNone/>
            </a:pPr>
            <a:r>
              <a:rPr lang="cs-CZ" sz="2000" dirty="0" smtClean="0"/>
              <a:t>Charles Auguste de </a:t>
            </a:r>
            <a:r>
              <a:rPr lang="cs-CZ" sz="2000" dirty="0" err="1" smtClean="0"/>
              <a:t>Coulumb</a:t>
            </a:r>
            <a:r>
              <a:rPr lang="cs-CZ" sz="2000" dirty="0" smtClean="0"/>
              <a:t>, francouzský fyzik (1736 – 1806).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14612" y="1428736"/>
            <a:ext cx="3516614" cy="4137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9012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to byl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Studoval a experimentoval s elektřinou, magnetizmem a mechanikou.</a:t>
            </a:r>
          </a:p>
          <a:p>
            <a:r>
              <a:rPr lang="cs-CZ" dirty="0" smtClean="0"/>
              <a:t>Zformuloval elektrostatický zákon     (Coulombův zákon).</a:t>
            </a:r>
          </a:p>
          <a:p>
            <a:r>
              <a:rPr lang="cs-CZ" dirty="0" smtClean="0"/>
              <a:t>Je po něm pojmenovaná jednotka náboje </a:t>
            </a:r>
            <a:r>
              <a:rPr lang="cs-CZ" i="1" dirty="0" smtClean="0"/>
              <a:t>Coulomb.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xmlns="" val="419356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Jednotka elektrického náboje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Elektrický náboj je definován, jako elektrický náboj</a:t>
            </a:r>
            <a:r>
              <a:rPr lang="cs-CZ" dirty="0"/>
              <a:t> </a:t>
            </a:r>
            <a:r>
              <a:rPr lang="cs-CZ" dirty="0" smtClean="0"/>
              <a:t>přenesený proudem</a:t>
            </a:r>
            <a:r>
              <a:rPr lang="cs-CZ" dirty="0"/>
              <a:t> </a:t>
            </a:r>
            <a:r>
              <a:rPr lang="cs-CZ" dirty="0" smtClean="0"/>
              <a:t>1 ampéru</a:t>
            </a:r>
            <a:r>
              <a:rPr lang="cs-CZ" dirty="0"/>
              <a:t> </a:t>
            </a:r>
            <a:r>
              <a:rPr lang="cs-CZ" dirty="0" smtClean="0"/>
              <a:t>během 1 sekundy. </a:t>
            </a:r>
          </a:p>
          <a:p>
            <a:r>
              <a:rPr lang="cs-CZ" dirty="0" smtClean="0"/>
              <a:t>1 coulomb = 1 ampérsekunda</a:t>
            </a:r>
          </a:p>
          <a:p>
            <a:r>
              <a:rPr lang="cs-CZ" dirty="0" smtClean="0"/>
              <a:t>Značka: Q</a:t>
            </a:r>
          </a:p>
          <a:p>
            <a:r>
              <a:rPr lang="cs-CZ" dirty="0" smtClean="0"/>
              <a:t>Elektrický náboj může mít kladný nebo záporný náboj.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7347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7696200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Coulombův zákon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7158" y="1571612"/>
            <a:ext cx="8358246" cy="4214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87212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256"/>
            <a:ext cx="81915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42910" y="1357298"/>
            <a:ext cx="8001000" cy="2733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270513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http://elektrotechnika.</a:t>
            </a:r>
            <a:r>
              <a:rPr lang="cs-CZ" sz="3200" dirty="0" err="1" smtClean="0"/>
              <a:t>jex.cz</a:t>
            </a:r>
            <a:r>
              <a:rPr lang="cs-CZ" sz="3200" dirty="0" smtClean="0"/>
              <a:t>/menu/</a:t>
            </a:r>
            <a:r>
              <a:rPr lang="cs-CZ" sz="3200" dirty="0" err="1" smtClean="0"/>
              <a:t>coulombuv</a:t>
            </a:r>
            <a:r>
              <a:rPr lang="cs-CZ" sz="3200" dirty="0" smtClean="0"/>
              <a:t>-</a:t>
            </a:r>
            <a:r>
              <a:rPr lang="cs-CZ" sz="3200" dirty="0" err="1" smtClean="0"/>
              <a:t>zakon</a:t>
            </a:r>
            <a:r>
              <a:rPr lang="cs-CZ" sz="3200" dirty="0" smtClean="0"/>
              <a:t>, 2.4.2013</a:t>
            </a:r>
          </a:p>
          <a:p>
            <a:r>
              <a:rPr lang="cs-CZ" dirty="0" smtClean="0"/>
              <a:t>http://upload.wikimedia.org/wikipedia/commons/4/42/Coulomb.jpg</a:t>
            </a:r>
            <a:r>
              <a:rPr lang="cs-CZ" sz="2800" dirty="0" smtClean="0"/>
              <a:t> , 2.4.2013</a:t>
            </a:r>
            <a:endParaRPr lang="cs-CZ" dirty="0" smtClean="0"/>
          </a:p>
          <a:p>
            <a:r>
              <a:rPr lang="cs-CZ" sz="3200" dirty="0" smtClean="0"/>
              <a:t>http://fyzika.</a:t>
            </a:r>
            <a:r>
              <a:rPr lang="cs-CZ" sz="3200" dirty="0" err="1" smtClean="0"/>
              <a:t>jreichl.com</a:t>
            </a:r>
            <a:r>
              <a:rPr lang="cs-CZ" sz="3200" dirty="0" smtClean="0"/>
              <a:t>/</a:t>
            </a:r>
            <a:r>
              <a:rPr lang="cs-CZ" sz="3200" dirty="0" err="1" smtClean="0"/>
              <a:t>main.article</a:t>
            </a:r>
            <a:r>
              <a:rPr lang="cs-CZ" sz="3200" dirty="0" smtClean="0"/>
              <a:t>/</a:t>
            </a:r>
            <a:r>
              <a:rPr lang="cs-CZ" sz="3200" dirty="0" err="1" smtClean="0"/>
              <a:t>view</a:t>
            </a:r>
            <a:r>
              <a:rPr lang="cs-CZ" sz="3200" dirty="0" smtClean="0"/>
              <a:t>/221-</a:t>
            </a:r>
            <a:r>
              <a:rPr lang="cs-CZ" sz="3200" dirty="0" err="1" smtClean="0"/>
              <a:t>elektrostaticke</a:t>
            </a:r>
            <a:r>
              <a:rPr lang="cs-CZ" sz="3200" dirty="0" smtClean="0"/>
              <a:t>-</a:t>
            </a:r>
            <a:r>
              <a:rPr lang="cs-CZ" sz="3200" dirty="0" err="1" smtClean="0"/>
              <a:t>silove</a:t>
            </a:r>
            <a:r>
              <a:rPr lang="cs-CZ" sz="3200" dirty="0" smtClean="0"/>
              <a:t>-</a:t>
            </a:r>
            <a:r>
              <a:rPr lang="cs-CZ" sz="3200" dirty="0" err="1" smtClean="0"/>
              <a:t>pusobeni</a:t>
            </a:r>
            <a:r>
              <a:rPr lang="cs-CZ" sz="3200" dirty="0" smtClean="0"/>
              <a:t>-</a:t>
            </a:r>
            <a:r>
              <a:rPr lang="cs-CZ" sz="3200" dirty="0" err="1" smtClean="0"/>
              <a:t>bodovych</a:t>
            </a:r>
            <a:r>
              <a:rPr lang="cs-CZ" sz="3200" dirty="0" smtClean="0"/>
              <a:t>-</a:t>
            </a:r>
            <a:r>
              <a:rPr lang="cs-CZ" sz="3200" dirty="0" err="1" smtClean="0"/>
              <a:t>elektrickych</a:t>
            </a:r>
            <a:r>
              <a:rPr lang="cs-CZ" sz="3200" dirty="0" smtClean="0"/>
              <a:t>-</a:t>
            </a:r>
            <a:r>
              <a:rPr lang="cs-CZ" sz="3200" dirty="0" err="1" smtClean="0"/>
              <a:t>naboju</a:t>
            </a:r>
            <a:r>
              <a:rPr lang="cs-CZ" sz="3200" dirty="0" smtClean="0"/>
              <a:t>-</a:t>
            </a:r>
            <a:r>
              <a:rPr lang="cs-CZ" sz="3200" dirty="0" err="1" smtClean="0"/>
              <a:t>coulombuv</a:t>
            </a:r>
            <a:r>
              <a:rPr lang="cs-CZ" sz="3200" dirty="0" smtClean="0"/>
              <a:t>-</a:t>
            </a:r>
            <a:r>
              <a:rPr lang="cs-CZ" sz="3200" dirty="0" err="1" smtClean="0"/>
              <a:t>zakon</a:t>
            </a:r>
            <a:r>
              <a:rPr lang="cs-CZ" sz="3200" smtClean="0"/>
              <a:t> , 2.4.2013</a:t>
            </a:r>
            <a:endParaRPr lang="cs-CZ" sz="3200" dirty="0" smtClean="0"/>
          </a:p>
          <a:p>
            <a:endParaRPr lang="cs-CZ" sz="32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90</Words>
  <Application>Microsoft Office PowerPoint</Application>
  <PresentationFormat>Předvádění na obrazovce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1_Motiv systému Office</vt:lpstr>
      <vt:lpstr>Snímek 1</vt:lpstr>
      <vt:lpstr>Snímek 2</vt:lpstr>
      <vt:lpstr>Charles Auguste de Coulumb</vt:lpstr>
      <vt:lpstr>Kdo to byl</vt:lpstr>
      <vt:lpstr>Jednotka elektrického náboje</vt:lpstr>
      <vt:lpstr>Coulombův zákon</vt:lpstr>
      <vt:lpstr>Příklad</vt:lpstr>
      <vt:lpstr>Zdroj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Charles Auguste de Coulumb</dc:title>
  <dc:creator>Your User Name</dc:creator>
  <cp:lastModifiedBy>acer</cp:lastModifiedBy>
  <cp:revision>21</cp:revision>
  <dcterms:created xsi:type="dcterms:W3CDTF">2012-10-03T11:56:46Z</dcterms:created>
  <dcterms:modified xsi:type="dcterms:W3CDTF">2014-07-10T16:11:46Z</dcterms:modified>
</cp:coreProperties>
</file>