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2EE279-87B1-4AB0-85A4-FDE5BBDE3565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454322-C801-46C9-BD91-AB12948023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Font-de-Gaum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922178" y="301174"/>
            <a:ext cx="2898294" cy="279406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VY_31_INOVACE_26_20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35819" y="2386391"/>
            <a:ext cx="7136656" cy="3434116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Digitální učební materiál vznikl v rámci projektu "Inovace + DVPP", 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EU peníze do škol, CZ.1.07/1.4.00/21.3768</a:t>
            </a: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Název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cs-CZ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Vývojový druh člověka – procvičování, opakování</a:t>
            </a:r>
            <a:endParaRPr lang="cs-CZ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Autor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Mgr. Eva </a:t>
            </a:r>
            <a:r>
              <a:rPr lang="cs-CZ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Vondrková</a:t>
            </a:r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Vzdělávací oblast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Člověk a společnost</a:t>
            </a:r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Předmět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Dějepis</a:t>
            </a:r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Ročník</a:t>
            </a:r>
            <a:r>
              <a:rPr lang="cs-CZ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 </a:t>
            </a:r>
            <a:r>
              <a:rPr 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6. ročník</a:t>
            </a:r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56350"/>
          </a:xfrm>
          <a:prstGeom prst="rect">
            <a:avLst/>
          </a:prstGeom>
          <a:noFill/>
        </p:spPr>
        <p:txBody>
          <a:bodyPr vert="horz" lIns="78584" tIns="39292" rIns="78584" bIns="39292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:p14="http://schemas.microsoft.com/office/powerpoint/2010/main" xmlns="" val="2118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Žáky rozdělíme do 4 skupin. Na začátku je důležité připomenout pravidla práce a role žáků ve skupině. Skupinky si vylosují témata: </a:t>
            </a:r>
            <a:r>
              <a:rPr lang="cs-CZ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Člověk zručný, člověk vzpřímený, člověk rozumný a člověk dnešního typu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Poté každá skupinka po dobu 2 minut sepisuje informace, které vědí o zadaném tématu. Po vypršení časové lhůty si vymění papír s další skupinou, přečtou si potichu informace, které skupina sepsala a označí je </a:t>
            </a: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+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či </a:t>
            </a: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–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podle správnosti. Po zkontrolování by měla skupina dopsat další informace, které na papíře chybí. Po 2 minutách dochází k další výměně, až se každé skupině vrátí její původní téma. Skupiny pak přečtou, co o daném tématu sepsaly a zda byly informace správné. 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68431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Skupinová práce </a:t>
            </a: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lesk 3"/>
          <p:cNvSpPr/>
          <p:nvPr/>
        </p:nvSpPr>
        <p:spPr>
          <a:xfrm>
            <a:off x="539552" y="283608"/>
            <a:ext cx="1584176" cy="4937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lunce 4"/>
          <p:cNvSpPr/>
          <p:nvPr/>
        </p:nvSpPr>
        <p:spPr>
          <a:xfrm>
            <a:off x="6588224" y="18864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>
            <a:off x="7572280" y="320112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48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BEDNAŘÍKOVÁ, Jarmila, Lubor KYSUČAN a Marie FEJFUŠOVÁ. </a:t>
            </a:r>
            <a:r>
              <a:rPr lang="cs-CZ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Dějepis: vzdělávací oblast Člověk a společnost</a:t>
            </a:r>
            <a:r>
              <a:rPr 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2. vyd. Brno: Nová škola, 2011, 139 s. Duhová řada. ISBN 978-80-7289-291-4. </a:t>
            </a:r>
            <a:endParaRPr lang="cs-CZ" sz="1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MICHOVSKÝ, Václav. Dějepis: pravěk a starověk pro základní školy. Vyd. 4., v Práci 1. Praha: Práce, 1995, 71 s. Učebnice pro základní školy (Práce). ISBN 80-208-0337-8. </a:t>
            </a:r>
            <a:endParaRPr lang="cs-CZ" sz="1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Obrázek ze strany 5, </a:t>
            </a:r>
            <a:r>
              <a:rPr lang="cs-CZ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 stažen 20. 6. 2014:</a:t>
            </a:r>
            <a:endParaRPr lang="cs-CZ" sz="1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Comic Sans MS" panose="030F0702030302020204" pitchFamily="66" charset="0"/>
                <a:hlinkClick r:id="rId2"/>
              </a:rPr>
              <a:t>http://</a:t>
            </a:r>
            <a:r>
              <a:rPr lang="cs-CZ" sz="14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2"/>
              </a:rPr>
              <a:t>commons.wikimedia.org/wiki/File:Font-de-Gaume.jpg</a:t>
            </a:r>
            <a:endParaRPr lang="cs-CZ" sz="1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cs-CZ" sz="140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Zdroje a citace:</a:t>
            </a: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lesk 3"/>
          <p:cNvSpPr/>
          <p:nvPr/>
        </p:nvSpPr>
        <p:spPr>
          <a:xfrm>
            <a:off x="755576" y="404664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lunce 4"/>
          <p:cNvSpPr/>
          <p:nvPr/>
        </p:nvSpPr>
        <p:spPr>
          <a:xfrm>
            <a:off x="6012160" y="54868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>
            <a:off x="7236296" y="520136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4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Didaktický učební materiál </a:t>
            </a:r>
            <a:r>
              <a:rPr lang="cs-CZ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Vývojový druh člověka – procvičování, opakování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jak už vyplývá z názvu, slouží k upevnění a zopakování získaných poznatků. Řešení se správnou odpovědí je uvedeno na stranách 4, 6, 8, 9. Na straně 10 je návod ke skupinové práci.  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Metodický list – anotace:</a:t>
            </a: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lesk 3"/>
          <p:cNvSpPr/>
          <p:nvPr/>
        </p:nvSpPr>
        <p:spPr>
          <a:xfrm>
            <a:off x="611560" y="381840"/>
            <a:ext cx="1224136" cy="86409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lunce 4"/>
          <p:cNvSpPr/>
          <p:nvPr/>
        </p:nvSpPr>
        <p:spPr>
          <a:xfrm>
            <a:off x="6804248" y="330432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>
            <a:off x="7884368" y="38184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70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378080" cy="1728192"/>
          </a:xfrm>
          <a:noFill/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 latinským </a:t>
            </a:r>
            <a: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názvům </a:t>
            </a: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Homo přiřaď </a:t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české názvy:</a:t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Homo sapiens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Homo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erectus</a:t>
            </a:r>
            <a:endParaRPr lang="cs-CZ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Homo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habilis</a:t>
            </a:r>
            <a:endParaRPr lang="cs-CZ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Homo sapiens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sapiens</a:t>
            </a:r>
            <a:endParaRPr lang="cs-CZ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lesk 3"/>
          <p:cNvSpPr/>
          <p:nvPr/>
        </p:nvSpPr>
        <p:spPr>
          <a:xfrm>
            <a:off x="467544" y="432144"/>
            <a:ext cx="1224136" cy="86409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lunce 4"/>
          <p:cNvSpPr/>
          <p:nvPr/>
        </p:nvSpPr>
        <p:spPr>
          <a:xfrm>
            <a:off x="7185992" y="54868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>
            <a:off x="8100392" y="38184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185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378080" cy="1728192"/>
          </a:xfrm>
          <a:noFill/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Správné řešení:</a:t>
            </a:r>
            <a:b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Homo sapiens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Homo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erectus</a:t>
            </a:r>
            <a:endParaRPr lang="cs-CZ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Homo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habilis</a:t>
            </a:r>
            <a:endParaRPr lang="cs-CZ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Homo sapiens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sapiens</a:t>
            </a:r>
            <a:endParaRPr lang="cs-CZ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lesk 3"/>
          <p:cNvSpPr/>
          <p:nvPr/>
        </p:nvSpPr>
        <p:spPr>
          <a:xfrm>
            <a:off x="467544" y="432144"/>
            <a:ext cx="1224136" cy="86409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unce 4"/>
          <p:cNvSpPr/>
          <p:nvPr/>
        </p:nvSpPr>
        <p:spPr>
          <a:xfrm>
            <a:off x="7185992" y="54868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Mrak 5"/>
          <p:cNvSpPr/>
          <p:nvPr/>
        </p:nvSpPr>
        <p:spPr>
          <a:xfrm>
            <a:off x="8100392" y="38184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Člověk rozumný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omic Sans MS" panose="030F0702030302020204" pitchFamily="66" charset="0"/>
              </a:rPr>
              <a:t>Člověk vzpřímený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omic Sans MS" panose="030F0702030302020204" pitchFamily="66" charset="0"/>
              </a:rPr>
              <a:t>Člověk zručný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omic Sans MS" panose="030F0702030302020204" pitchFamily="66" charset="0"/>
              </a:rPr>
              <a:t>Člověk dnešního typu</a:t>
            </a:r>
            <a:endParaRPr lang="cs-CZ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7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Popiš podrobně, co vidíš na obrázku. O jaký druh Homo se jedná? Podle čeho jsi to poznal?</a:t>
            </a: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lesk 3"/>
          <p:cNvSpPr/>
          <p:nvPr/>
        </p:nvSpPr>
        <p:spPr>
          <a:xfrm>
            <a:off x="215104" y="980728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lunce 4"/>
          <p:cNvSpPr/>
          <p:nvPr/>
        </p:nvSpPr>
        <p:spPr>
          <a:xfrm>
            <a:off x="7902541" y="1009349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060" y="1524000"/>
            <a:ext cx="68238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56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 obrázku jsou vyobrazeni lovci mamutů, tedy člověk současného typu – homo sapiens </a:t>
            </a:r>
            <a:r>
              <a:rPr lang="cs-CZ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sapiens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Dokládají to i kresby a barevné malby zvířat na stěně jeskyně, v nichž člověk žil. 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Řešení – správná odpověď:</a:t>
            </a: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lesk 3"/>
          <p:cNvSpPr/>
          <p:nvPr/>
        </p:nvSpPr>
        <p:spPr>
          <a:xfrm>
            <a:off x="467544" y="379512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lunce 4"/>
          <p:cNvSpPr/>
          <p:nvPr/>
        </p:nvSpPr>
        <p:spPr>
          <a:xfrm>
            <a:off x="6805288" y="62068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>
            <a:off x="7734576" y="505264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10" y="3351325"/>
            <a:ext cx="4565253" cy="305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Přiřaď k jednotlivým pojmům typ člověka:</a:t>
            </a: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rozdělávání ohně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opracování pazourku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výroba úštěpů a sekáčů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zhotovení sošek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výroba pěstního klínu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lov pomocí luků a šípů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bydlení v jeskyních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lov mamutů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malá tlupa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dokonalá řeč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pohřbívání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kyj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převisy skal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rod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ochočené zvíře - pes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Blesk 7"/>
          <p:cNvSpPr/>
          <p:nvPr/>
        </p:nvSpPr>
        <p:spPr>
          <a:xfrm>
            <a:off x="179512" y="476672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lunce 8"/>
          <p:cNvSpPr/>
          <p:nvPr/>
        </p:nvSpPr>
        <p:spPr>
          <a:xfrm>
            <a:off x="7812360" y="26064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694576" y="1484784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82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Rozdělávání ohně = člověk rozumný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Opracování pazourku = člověk rozumný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Výroba úštěpů a sekáčů = člověk zručný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Zhotovení sošek = člověk dnešního typu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Výroba pěstního klínu = člověk vzpřímený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Lov pomocí luků a šípů = člověk dnešního typu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Bydlení v jeskyních = člověk vzpřímený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Lov mamutů = člověk rozumný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Malá tlupa = člověk zručný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Řešení – správná odpověď:</a:t>
            </a:r>
            <a:endParaRPr lang="cs-CZ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lesk 6"/>
          <p:cNvSpPr/>
          <p:nvPr/>
        </p:nvSpPr>
        <p:spPr>
          <a:xfrm>
            <a:off x="618456" y="404664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lunce 7"/>
          <p:cNvSpPr/>
          <p:nvPr/>
        </p:nvSpPr>
        <p:spPr>
          <a:xfrm>
            <a:off x="6707088" y="4092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Mrak 8"/>
          <p:cNvSpPr/>
          <p:nvPr/>
        </p:nvSpPr>
        <p:spPr>
          <a:xfrm>
            <a:off x="7658016" y="861864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28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Kyj = člověk vzpřímený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Dokonalá řeč = člověk dnešního typu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Pohřbívání = člověk rozumný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Převisy skal = člověk zručný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Rod = člověk rozumný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Ochočené zvíře – pes = člověk dnešního typu</a:t>
            </a:r>
            <a:endParaRPr lang="cs-CZ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96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233</TotalTime>
  <Words>581</Words>
  <Application>Microsoft Office PowerPoint</Application>
  <PresentationFormat>Předvádění na obrazovce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Papír</vt:lpstr>
      <vt:lpstr>Snímek 1</vt:lpstr>
      <vt:lpstr>Metodický list – anotace:</vt:lpstr>
      <vt:lpstr>        K latinským názvům Homo přiřaď  české názvy: </vt:lpstr>
      <vt:lpstr>          Správné řešení: </vt:lpstr>
      <vt:lpstr>Popiš podrobně, co vidíš na obrázku. O jaký druh Homo se jedná? Podle čeho jsi to poznal?</vt:lpstr>
      <vt:lpstr>Řešení – správná odpověď:</vt:lpstr>
      <vt:lpstr>Přiřaď k jednotlivým pojmům typ člověka:</vt:lpstr>
      <vt:lpstr>Řešení – správná odpověď:</vt:lpstr>
      <vt:lpstr>Snímek 9</vt:lpstr>
      <vt:lpstr>Skupinová práce </vt:lpstr>
      <vt:lpstr>Zdroje a citace:</vt:lpstr>
    </vt:vector>
  </TitlesOfParts>
  <Company>Stepan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vondrkova</cp:lastModifiedBy>
  <cp:revision>19</cp:revision>
  <dcterms:created xsi:type="dcterms:W3CDTF">2013-09-24T06:11:34Z</dcterms:created>
  <dcterms:modified xsi:type="dcterms:W3CDTF">2014-06-23T07:16:26Z</dcterms:modified>
</cp:coreProperties>
</file>