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2216F7-601C-4065-8D82-CE16200C87A5}" type="datetimeFigureOut">
              <a:rPr lang="cs-CZ" smtClean="0"/>
              <a:t>16.6.2014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3AA8532-355A-4AF4-A627-10153B7EE728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/index.php?title=Pet%C5%99kovick%C3%A1_venu%C5%A1e&amp;oldid=10719173" TargetMode="External"/><Relationship Id="rId13" Type="http://schemas.openxmlformats.org/officeDocument/2006/relationships/hyperlink" Target="http://cs.wikipedia.org/w/index.php?title=Venu%C5%A1e_z_Hohle_Fels&amp;oldid=10265146" TargetMode="External"/><Relationship Id="rId3" Type="http://schemas.openxmlformats.org/officeDocument/2006/relationships/hyperlink" Target="http://cs.wikipedia.org/w/index.php?title=V%C4%9Bstonick%C3%A1_venu%C5%A1e&amp;oldid=11352247" TargetMode="External"/><Relationship Id="rId7" Type="http://schemas.openxmlformats.org/officeDocument/2006/relationships/hyperlink" Target="http://upload.wikimedia.org/wikipedia/commons/thumb/5/50/Vestonicka_venuse_right.jpg/239px-Vestonicka_venuse_right.jpg" TargetMode="External"/><Relationship Id="rId12" Type="http://schemas.openxmlformats.org/officeDocument/2006/relationships/hyperlink" Target="http://upload.wikimedia.org/wikipedia/commons/thumb/5/50/Venus_von_Willendorf_01.jpg/255px-Venus_von_Willendorf_01.jpg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7/76/Vestonicka_venuse_left.jpg/221px-Vestonicka_venuse_left.jpg" TargetMode="External"/><Relationship Id="rId11" Type="http://schemas.openxmlformats.org/officeDocument/2006/relationships/hyperlink" Target="http://cs.wikipedia.org/w/index.php?title=Willendorfsk%C3%A1_venu%C5%A1e&amp;oldid=11140969" TargetMode="External"/><Relationship Id="rId5" Type="http://schemas.openxmlformats.org/officeDocument/2006/relationships/hyperlink" Target="http://upload.wikimedia.org/wikipedia/commons/thumb/0/03/Vestonicka_venuse_back.jpg/242px-Vestonicka_venuse_back.jpg" TargetMode="External"/><Relationship Id="rId10" Type="http://schemas.openxmlformats.org/officeDocument/2006/relationships/hyperlink" Target="http://upload.wikimedia.org/wikipedia/commons/thumb/5/54/Landeck%C3%A1_Venu%C5%A1e.jpg/303px-Landeck%C3%A1_Venu%C5%A1e.jpg" TargetMode="External"/><Relationship Id="rId4" Type="http://schemas.openxmlformats.org/officeDocument/2006/relationships/hyperlink" Target="http://upload.wikimedia.org/wikipedia/commons/thumb/b/b8/Vestonicka_venuse_edit.jpg/307px-Vestonicka_venuse_edit.jpg" TargetMode="External"/><Relationship Id="rId9" Type="http://schemas.openxmlformats.org/officeDocument/2006/relationships/hyperlink" Target="http://upload.wikimedia.org/wikipedia/commons/thumb/9/95/Pet%C5%99kovick%C3%A1_venu%C5%A1e.jpg/378px-Pet%C5%99kovick%C3%A1_venu%C5%A1e.jpg" TargetMode="External"/><Relationship Id="rId14" Type="http://schemas.openxmlformats.org/officeDocument/2006/relationships/hyperlink" Target="http://upload.wikimedia.org/wikipedia/commons/thumb/1/12/Venus_vom_Hohle_Fels-01.JPG/360px-Venus_vom_Hohle_Fels-0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SOfficePNG(1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26" y="822478"/>
            <a:ext cx="4916345" cy="1068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5922178" y="301174"/>
            <a:ext cx="2682270" cy="279406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Times New Roman - 15"/>
              </a:rPr>
              <a:t>číslo</a:t>
            </a:r>
            <a:r>
              <a:rPr lang="cs-CZ" sz="1300" dirty="0" smtClean="0">
                <a:solidFill>
                  <a:srgbClr val="000000"/>
                </a:solidFill>
                <a:latin typeface="Times New Roman - 15"/>
              </a:rPr>
              <a:t>: VY_32_INOVACE_26_13</a:t>
            </a:r>
            <a:endParaRPr lang="cs-CZ" sz="1300" dirty="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35819" y="2386391"/>
            <a:ext cx="7136656" cy="3403338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Digitální učební materiál vznikl v rámci projektu "Inovace + DVPP", 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EU peníze do škol, CZ.1.07/1.4.00/21.3768</a:t>
            </a:r>
          </a:p>
          <a:p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Název: </a:t>
            </a:r>
            <a:r>
              <a:rPr lang="cs-CZ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Pravěké </a:t>
            </a:r>
            <a:r>
              <a:rPr lang="cs-CZ" b="1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venuše</a:t>
            </a:r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Autor</a:t>
            </a:r>
            <a:r>
              <a:rPr lang="cs-CZ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Mgr. Eva </a:t>
            </a:r>
            <a:r>
              <a:rPr lang="cs-CZ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Vondrková</a:t>
            </a:r>
            <a:endParaRPr 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Vzdělávací oblast</a:t>
            </a:r>
            <a:r>
              <a:rPr lang="cs-CZ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Člověk a společnost</a:t>
            </a:r>
            <a:endParaRPr 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Předmět</a:t>
            </a:r>
            <a:r>
              <a:rPr lang="cs-CZ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Dějepis</a:t>
            </a:r>
            <a:endParaRPr 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Ročník</a:t>
            </a:r>
            <a:r>
              <a:rPr lang="cs-CZ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6. ročník</a:t>
            </a:r>
            <a:endParaRPr 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2090" y="1657865"/>
            <a:ext cx="274320" cy="356350"/>
          </a:xfrm>
          <a:prstGeom prst="rect">
            <a:avLst/>
          </a:prstGeom>
          <a:noFill/>
        </p:spPr>
        <p:txBody>
          <a:bodyPr vert="horz" lIns="78584" tIns="39292" rIns="78584" bIns="39292" rtlCol="0"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2771762" y="1981449"/>
            <a:ext cx="3514738" cy="233240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000" b="1" dirty="0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</a:p>
        </p:txBody>
      </p:sp>
    </p:spTree>
    <p:extLst>
      <p:ext uri="{BB962C8B-B14F-4D97-AF65-F5344CB8AC3E}">
        <p14:creationId xmlns:p14="http://schemas.microsoft.com/office/powerpoint/2010/main" val="3937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Jak říkáme těmto soškám?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Podle čeho získaly své jméno?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 mají všechny sošky společného?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Proč vznikaly?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Která ze sošek pochází z našeho území a odkud přesně?</a:t>
            </a: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99592" y="404665"/>
            <a:ext cx="7065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Odpověz na otázky:</a:t>
            </a:r>
            <a:endParaRPr lang="cs-CZ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50824"/>
            <a:ext cx="1171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72" y="4446637"/>
            <a:ext cx="12096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14382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4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3" y="1524000"/>
            <a:ext cx="8507287" cy="4572000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Venuše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Podle místa nálezu.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Všechny sošky zobrazují ženské tělo, některé se zvětšenými pohlavními znaky (prsa, vulva, břicho, stehna).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Sošky představují kult ženy-matky,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dárkyně života, kult plodnosti.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5. Věstonická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venuše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Dolní Věstonice,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Petřkovická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venuše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Landek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513" y="332657"/>
            <a:ext cx="8592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Řešení – správná odpověď:</a:t>
            </a:r>
            <a:endParaRPr lang="cs-CZ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249" y="4990280"/>
            <a:ext cx="100227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88449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2123728" y="5874952"/>
            <a:ext cx="5400600" cy="526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411760" y="4725144"/>
            <a:ext cx="4464496" cy="265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8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268760"/>
            <a:ext cx="8784976" cy="540060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BEDNAŘÍKOVÁ, Jarmila, Lubor KYSUČAN a Marie FEJFUŠOVÁ. Dějepis: vzdělávací oblast Člověk a společnost. 2. vyd. Brno: Nová škola, 2011, 139 s. Duhová řada. ISBN 978-80-7289-291-4. 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ZRNÍKOVÁ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, Jana. Dějepis: pravěk, starověk : pracovní sešit vytvořený v souladu s RVP ZV. 1. vyd. Brno: Nová škola, 2012, s. 9. Duhová řada. ISBN 978-80-7289-415-4. 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Wikipedie: Otevřená encyklopedie: Věstonická </a:t>
            </a:r>
            <a:r>
              <a:rPr lang="cs-CZ" sz="9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venuše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 [online]. c2014 [citováno 16. 06. 2014]. Dostupný z WWW: </a:t>
            </a:r>
            <a:r>
              <a:rPr lang="cs-CZ" sz="1000" dirty="0">
                <a:latin typeface="Comic Sans MS" panose="030F0702030302020204" pitchFamily="66" charset="0"/>
              </a:rPr>
              <a:t>&lt;</a:t>
            </a:r>
            <a:r>
              <a:rPr lang="cs-CZ" sz="1000" dirty="0">
                <a:latin typeface="Comic Sans MS" panose="030F0702030302020204" pitchFamily="66" charset="0"/>
                <a:hlinkClick r:id="rId3"/>
              </a:rPr>
              <a:t>http://cs.wikipedia.org/w/</a:t>
            </a:r>
            <a:r>
              <a:rPr lang="cs-CZ" sz="1000" dirty="0" err="1">
                <a:latin typeface="Comic Sans MS" panose="030F0702030302020204" pitchFamily="66" charset="0"/>
                <a:hlinkClick r:id="rId3"/>
              </a:rPr>
              <a:t>index.php?title</a:t>
            </a:r>
            <a:r>
              <a:rPr lang="cs-CZ" sz="1000" dirty="0">
                <a:latin typeface="Comic Sans MS" panose="030F0702030302020204" pitchFamily="66" charset="0"/>
                <a:hlinkClick r:id="rId3"/>
              </a:rPr>
              <a:t>=V%C4%9Bstonick%C3%A1_venu%C5%A1e&amp;oldid=11352247</a:t>
            </a:r>
            <a:r>
              <a:rPr lang="cs-CZ" sz="1000" dirty="0">
                <a:latin typeface="Comic Sans MS" panose="030F0702030302020204" pitchFamily="66" charset="0"/>
              </a:rPr>
              <a:t>&gt; </a:t>
            </a:r>
            <a:endParaRPr lang="cs-CZ" sz="1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Obrázek 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ze strany 4 stažen 13. 10. 2013:</a:t>
            </a:r>
          </a:p>
          <a:p>
            <a:pPr marL="0" indent="0">
              <a:buNone/>
            </a:pP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4"/>
              </a:rPr>
              <a:t>http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  <a:hlinkClick r:id="rId4"/>
              </a:rPr>
              <a:t>://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4"/>
              </a:rPr>
              <a:t>upload.wikimedia.org/wikipedia/commons/thumb/b/b8/Vestonicka_venuse_edit.jpg/307px-Vestonicka_venuse_edit.jpg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Obrázky ze strany 5 staženy 13. 10. 2013: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  <a:hlinkClick r:id="rId5"/>
              </a:rPr>
              <a:t>http://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5"/>
              </a:rPr>
              <a:t>upload.wikimedia.org/wikipedia/commons/thumb/0/03/Vestonicka_venuse_back.jpg/242px-Vestonicka_venuse_back.jpg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  <a:hlinkClick r:id="rId6"/>
              </a:rPr>
              <a:t>http://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6"/>
              </a:rPr>
              <a:t>upload.wikimedia.org/wikipedia/commons/thumb/7/76/Vestonicka_venuse_left.jpg/221px-Vestonicka_venuse_left.jpg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  <a:hlinkClick r:id="rId7"/>
              </a:rPr>
              <a:t>http://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7"/>
              </a:rPr>
              <a:t>upload.wikimedia.org/wikipedia/commons/thumb/5/50/Vestonicka_venuse_right.jpg/239px-Vestonicka_venuse_right.jpg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Wikipedie: Otevřená encyklopedie: Petřkovická </a:t>
            </a:r>
            <a:r>
              <a:rPr lang="cs-CZ" sz="9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venuše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 [online]. c2013 [citováno 13. 10. 2013]. Dostupný z WWW: 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8"/>
              </a:rPr>
              <a:t>http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  <a:hlinkClick r:id="rId8"/>
              </a:rPr>
              <a:t>://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8"/>
              </a:rPr>
              <a:t>cs.wikipedia.org/w/index.php?title=Pet%C5%99kovick%C3%A1_venu%C5%A1e&amp;oldid=10719173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Obrázek ze strany 6 stažen 13. 10. 2013:</a:t>
            </a:r>
          </a:p>
          <a:p>
            <a:pPr marL="0" indent="0">
              <a:buNone/>
            </a:pP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9"/>
              </a:rPr>
              <a:t>http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  <a:hlinkClick r:id="rId9"/>
              </a:rPr>
              <a:t>://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9"/>
              </a:rPr>
              <a:t>upload.wikimedia.org/wikipedia/commons/thumb/9/95/Pet%C5%99kovick%C3%A1_venu%C5%A1e.jpg/378px-Pet%C5%99kovick%C3%A1_venu%C5%A1e.jpg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Obrázek ze strany 7 stažen 13. 10. 2013: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  <a:hlinkClick r:id="rId10"/>
              </a:rPr>
              <a:t>http://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10"/>
              </a:rPr>
              <a:t>upload.wikimedia.org/wikipedia/commons/thumb/5/54/Landeck%C3%A1_Venu%C5%A1e.jpg/303px-Landeck%C3%A1_Venu%C5%A1e.jpg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Wikipedie: Otevřená encyklopedie: Willendorfská </a:t>
            </a:r>
            <a:r>
              <a:rPr lang="cs-CZ" sz="9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venuše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 [online]. c2014 [citováno 16. 06. 2014]. Dostupný z WWW: </a:t>
            </a:r>
            <a:r>
              <a:rPr lang="cs-CZ" sz="900" dirty="0"/>
              <a:t>&lt;</a:t>
            </a:r>
            <a:r>
              <a:rPr lang="cs-CZ" sz="900" dirty="0">
                <a:hlinkClick r:id="rId11"/>
              </a:rPr>
              <a:t>http://cs.wikipedia.org/w/</a:t>
            </a:r>
            <a:r>
              <a:rPr lang="cs-CZ" sz="900" dirty="0" err="1">
                <a:hlinkClick r:id="rId11"/>
              </a:rPr>
              <a:t>index.php?title</a:t>
            </a:r>
            <a:r>
              <a:rPr lang="cs-CZ" sz="900" dirty="0">
                <a:hlinkClick r:id="rId11"/>
              </a:rPr>
              <a:t>=Willendorfsk%C3%A1_venu%C5%A1e&amp;oldid=11140969</a:t>
            </a:r>
            <a:r>
              <a:rPr lang="cs-CZ" sz="900" dirty="0"/>
              <a:t>&gt; 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Obrázek 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ze strany 8 stažen 13. 10. 2013:</a:t>
            </a:r>
            <a:endParaRPr lang="cs-CZ" sz="9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12"/>
              </a:rPr>
              <a:t>http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  <a:hlinkClick r:id="rId12"/>
              </a:rPr>
              <a:t>://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12"/>
              </a:rPr>
              <a:t>upload.wikimedia.org/wikipedia/commons/thumb/5/50/Venus_von_Willendorf_01.jpg/255px-Venus_von_Willendorf_01.jpg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Wikipedie: Otevřená encyklopedie: Venuše z </a:t>
            </a:r>
            <a:r>
              <a:rPr lang="cs-CZ" sz="9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Hohle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9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Fels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</a:rPr>
              <a:t> [online]. c2013 [citováno 16. 06. 2014]. Dostupný z WWW: </a:t>
            </a:r>
            <a:r>
              <a:rPr lang="cs-CZ" sz="900" dirty="0"/>
              <a:t>&lt;</a:t>
            </a:r>
            <a:r>
              <a:rPr lang="cs-CZ" sz="900" dirty="0">
                <a:hlinkClick r:id="rId13"/>
              </a:rPr>
              <a:t>http://cs.wikipedia.org/w/</a:t>
            </a:r>
            <a:r>
              <a:rPr lang="cs-CZ" sz="900" dirty="0" err="1">
                <a:hlinkClick r:id="rId13"/>
              </a:rPr>
              <a:t>index.php?title</a:t>
            </a:r>
            <a:r>
              <a:rPr lang="cs-CZ" sz="900" dirty="0">
                <a:hlinkClick r:id="rId13"/>
              </a:rPr>
              <a:t>=Venu%C5%A1e_z_Hohle_Fels&amp;oldid=10265146</a:t>
            </a:r>
            <a:r>
              <a:rPr lang="cs-CZ" sz="900" dirty="0"/>
              <a:t>&gt; 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Obrázek 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ze strany 9 stažen 13. 10. 2013:</a:t>
            </a:r>
          </a:p>
          <a:p>
            <a:pPr marL="0" indent="0">
              <a:buNone/>
            </a:pP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14"/>
              </a:rPr>
              <a:t>http</a:t>
            </a:r>
            <a:r>
              <a:rPr lang="cs-CZ" sz="900" dirty="0">
                <a:solidFill>
                  <a:schemeClr val="bg1"/>
                </a:solidFill>
                <a:latin typeface="Comic Sans MS" panose="030F0702030302020204" pitchFamily="66" charset="0"/>
                <a:hlinkClick r:id="rId14"/>
              </a:rPr>
              <a:t>://</a:t>
            </a:r>
            <a:r>
              <a:rPr lang="cs-CZ" sz="9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14"/>
              </a:rPr>
              <a:t>upload.wikimedia.org/wikipedia/commons/thumb/1/12/Venus_vom_Hohle_Fels-01.JPG/360px-Venus_vom_Hohle_Fels-01.JPG</a:t>
            </a:r>
            <a:endParaRPr lang="cs-CZ" sz="9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9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924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547664" y="260649"/>
            <a:ext cx="58882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Zdroje a citace:</a:t>
            </a:r>
            <a:endParaRPr lang="cs-CZ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Didaktický </a:t>
            </a: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učební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materiál </a:t>
            </a:r>
            <a:r>
              <a:rPr lang="cs-CZ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Pravěké </a:t>
            </a:r>
            <a:r>
              <a:rPr lang="cs-CZ" sz="2800" b="1" u="sng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venuše</a:t>
            </a:r>
            <a:r>
              <a:rPr lang="cs-CZ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slouží k vizuální podpoře výkladové části hodiny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Strany 3 -  9 jsou ryze informativní, strana 10 je určena k ověření a procvičení znalostí. Na straně 11 je pak uvedeno správné řešení.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332657"/>
            <a:ext cx="87345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Metodický list – anotace:</a:t>
            </a:r>
            <a:endParaRPr lang="cs-CZ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První nálezy nábožensko-uměleckých projevů před 35 tis. lety svědčí o vyspělosti člověka současného typu. 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 nejstarším patří </a:t>
            </a:r>
            <a:r>
              <a:rPr lang="cs-CZ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figurky zvířat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cs-CZ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ženské sošky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tzv. </a:t>
            </a:r>
            <a:r>
              <a:rPr lang="cs-CZ" sz="2800" b="1" u="sng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venuše</a:t>
            </a:r>
            <a:r>
              <a:rPr lang="cs-CZ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představující kult ženy – matky, dárkyně života, kult plodnosti (zdůrazněna hruď a boky).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Název sošek je odvozen od </a:t>
            </a:r>
            <a:r>
              <a:rPr lang="cs-CZ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římské bohyně krásy a lásky Venuše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pro pravěk se užívá jen obrazně. Sošky nepředstavují bohyně, ale ženy.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192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endParaRPr lang="cs-CZ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9716" y="404665"/>
            <a:ext cx="808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První umělecké výtvory</a:t>
            </a:r>
            <a:endParaRPr lang="cs-CZ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266928" cy="514536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Stáří asi 25 tis. let.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Nalezena 13. 7. 1925 archeologickým týmem </a:t>
            </a:r>
            <a:r>
              <a:rPr lang="cs-CZ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Karla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Absolona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v Dolních Věstonicích.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11, 5 cm vysoká.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Materiál směs hlíny a vápence.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Uložena v Moravském zemském muzeu v Brně, ve sbírkách ústavu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Antropos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5796136" y="1524000"/>
            <a:ext cx="2912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b="1" dirty="0"/>
          </a:p>
        </p:txBody>
      </p:sp>
      <p:sp>
        <p:nvSpPr>
          <p:cNvPr id="12" name="Obdélník 11"/>
          <p:cNvSpPr/>
          <p:nvPr/>
        </p:nvSpPr>
        <p:spPr>
          <a:xfrm>
            <a:off x="1115617" y="404665"/>
            <a:ext cx="65607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Věstonická </a:t>
            </a:r>
            <a:r>
              <a:rPr lang="cs-CZ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venuše</a:t>
            </a:r>
            <a:endParaRPr lang="cs-CZ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71624"/>
            <a:ext cx="2628191" cy="513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Američtí starožitníci stanovili její hodnotu v r. 2004 na 40 miliónů dolarů.</a:t>
            </a:r>
            <a:endParaRPr lang="cs-CZ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3050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38341"/>
            <a:ext cx="21050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24" y="1503664"/>
            <a:ext cx="2276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4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90864" cy="4929336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Někdy nazývána Landecká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venuše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14. 7. 1953 ji objevil archeolog </a:t>
            </a:r>
            <a:r>
              <a:rPr lang="cs-CZ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Bohuslav Klíma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 vrchu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Landek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v Ostravě.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4, 6 cm vysoká, vyřezaná z krevele.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Jde o torzo, nemá hlavu, má štíhlé proporce 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</a:t>
            </a:r>
            <a:r>
              <a:rPr lang="cs-CZ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výjimečnost!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7625" y="332657"/>
            <a:ext cx="66177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Petřkovická </a:t>
            </a:r>
            <a:r>
              <a:rPr lang="cs-CZ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venuše</a:t>
            </a:r>
            <a:endParaRPr lang="cs-CZ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345086" cy="530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827584" y="56760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0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umístěna v Archeologickém ústavu v Brně, repliku můžeme vidět v Národním muzeu v Praze.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4792"/>
            <a:ext cx="28860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Sošku objevil rakouský archeolog </a:t>
            </a:r>
            <a:r>
              <a:rPr lang="cs-CZ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Josef </a:t>
            </a:r>
            <a:r>
              <a:rPr lang="cs-CZ" sz="2800" b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Szombathy</a:t>
            </a:r>
            <a:r>
              <a:rPr lang="cs-CZ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7. srpna roku 1908 u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Willendorfu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11 cm vysoká, vyrobená z vápence.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umístěna v Přírodovědeckém muzeu ve Vídni. 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5944"/>
            <a:ext cx="2428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3568" y="404665"/>
            <a:ext cx="75137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Willendorfská </a:t>
            </a:r>
            <a:r>
              <a:rPr lang="cs-CZ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venuše</a:t>
            </a:r>
            <a:endParaRPr lang="cs-CZ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762872" cy="4929336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Objevena archeology v září 2008 v jeskyni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Hohler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Fels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v Německu.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Nejstarší soška na světě – stáří 35 tis. let.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6 cm vysoká, vyřezaná z mamutí slonoviny.</a:t>
            </a: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Má trup s neúplnýma nohama končící u kolen, v místě hlavy má očko, které zřejmě sloužilo k zavěšení. </a:t>
            </a:r>
          </a:p>
          <a:p>
            <a:pPr>
              <a:buBlip>
                <a:blip r:embed="rId2"/>
              </a:buBlip>
            </a:pPr>
            <a:endParaRPr lang="cs-CZ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27585" y="332657"/>
            <a:ext cx="72255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Venuše z </a:t>
            </a:r>
            <a:r>
              <a:rPr lang="cs-CZ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Hohle</a:t>
            </a:r>
            <a:r>
              <a:rPr lang="cs-CZ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cs-CZ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Fels</a:t>
            </a:r>
            <a:endParaRPr lang="cs-CZ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579</Words>
  <Application>Microsoft Office PowerPoint</Application>
  <PresentationFormat>Předvádění na obrazovce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Papír</vt:lpstr>
      <vt:lpstr>Prezentace aplikace PowerPoint</vt:lpstr>
      <vt:lpstr>Prezentace aplikace PowerPoint</vt:lpstr>
      <vt:lpstr>Prezentace aplikace PowerPoint</vt:lpstr>
      <vt:lpstr>Prezentace aplikace PowerPoint</vt:lpstr>
      <vt:lpstr>Američtí starožitníci stanovili její hodnotu v r. 2004 na 40 miliónů dolarů.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Stepan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</dc:creator>
  <cp:lastModifiedBy>Eva</cp:lastModifiedBy>
  <cp:revision>16</cp:revision>
  <dcterms:created xsi:type="dcterms:W3CDTF">2013-10-13T10:17:58Z</dcterms:created>
  <dcterms:modified xsi:type="dcterms:W3CDTF">2014-06-16T16:47:33Z</dcterms:modified>
</cp:coreProperties>
</file>