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56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4A56-3474-4D14-B4F8-0752D1EA5EFA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C19DD-8B51-4A15-BED9-C5463BAA3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a.gov/library/publications/the-world-factbook/graphics/maps/newmaps/so-map.gif" TargetMode="External"/><Relationship Id="rId3" Type="http://schemas.openxmlformats.org/officeDocument/2006/relationships/hyperlink" Target="http://www.georgefisher.com/images/Kilimanjaro/distantkilimanjaro.jpg" TargetMode="External"/><Relationship Id="rId7" Type="http://schemas.openxmlformats.org/officeDocument/2006/relationships/hyperlink" Target="http://www.globtroter.pl/zdjecia/etiopia/52601_etiopia_etiopia_poludniowa_dolina_rzeki_omo.jpg" TargetMode="External"/><Relationship Id="rId2" Type="http://schemas.openxmlformats.org/officeDocument/2006/relationships/hyperlink" Target="http://idata.over-blog.com/4/23/42/31/46/c-esst-en-deplacant-un-gros-echantillon-de-roche-de-l-univ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mundfernsehkritik.de/wpcontent/uploads/2008/05/hotelrwanda.jpg" TargetMode="External"/><Relationship Id="rId5" Type="http://schemas.openxmlformats.org/officeDocument/2006/relationships/hyperlink" Target="http://www.ganeandmarshall.com/images/tnz_serengeti_main.jpg" TargetMode="External"/><Relationship Id="rId10" Type="http://schemas.openxmlformats.org/officeDocument/2006/relationships/hyperlink" Target="http://www.fickelab.southsidemasters.org/100_Marathon/images/facts_gebrselassie.jpg" TargetMode="External"/><Relationship Id="rId4" Type="http://schemas.openxmlformats.org/officeDocument/2006/relationships/hyperlink" Target="http://www.ganeandmarshall.com/images/ken_lakevic_main.jpg" TargetMode="External"/><Relationship Id="rId9" Type="http://schemas.openxmlformats.org/officeDocument/2006/relationships/hyperlink" Target="http://www.operationworld.org/files/ow/flags/ke-lgflag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37939"/>
            <a:ext cx="8429684" cy="558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město – </a:t>
            </a:r>
            <a:r>
              <a:rPr lang="cs-CZ" dirty="0" err="1" smtClean="0"/>
              <a:t>Mogadisho</a:t>
            </a:r>
            <a:endParaRPr lang="cs-CZ" dirty="0" smtClean="0"/>
          </a:p>
          <a:p>
            <a:r>
              <a:rPr lang="cs-CZ" dirty="0" smtClean="0"/>
              <a:t>jedna z nejchudších zemí na světě</a:t>
            </a:r>
          </a:p>
          <a:p>
            <a:r>
              <a:rPr lang="cs-CZ" dirty="0" smtClean="0"/>
              <a:t>somálské vody patří k nejnebezpečnějším námořním trasám na světě, nelegální činnost zde provozují somálští piráti</a:t>
            </a:r>
          </a:p>
          <a:p>
            <a:r>
              <a:rPr lang="cs-CZ" dirty="0" smtClean="0"/>
              <a:t>obyvatelstvo převážně negramotné</a:t>
            </a:r>
          </a:p>
          <a:p>
            <a:r>
              <a:rPr lang="cs-CZ" dirty="0" smtClean="0"/>
              <a:t>chová se tu nejvíce velbloudů na světě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Somálsko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33056"/>
            <a:ext cx="24288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96336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3528392" cy="21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město - Nairobi</a:t>
            </a:r>
          </a:p>
          <a:p>
            <a:r>
              <a:rPr lang="cs-CZ" dirty="0" smtClean="0"/>
              <a:t>nejvyspělejší a nejbohatší stát východní Afriky</a:t>
            </a:r>
          </a:p>
          <a:p>
            <a:r>
              <a:rPr lang="cs-CZ" dirty="0" smtClean="0"/>
              <a:t>příjmy z cestovního ruchu</a:t>
            </a:r>
          </a:p>
          <a:p>
            <a:r>
              <a:rPr lang="cs-CZ" dirty="0" smtClean="0"/>
              <a:t>u jezera </a:t>
            </a:r>
            <a:r>
              <a:rPr lang="cs-CZ" dirty="0" err="1" smtClean="0"/>
              <a:t>Turkana</a:t>
            </a:r>
            <a:r>
              <a:rPr lang="cs-CZ" dirty="0" smtClean="0"/>
              <a:t> byly objeveny některé z nejstarších lidských zkamenělin</a:t>
            </a:r>
          </a:p>
          <a:p>
            <a:r>
              <a:rPr lang="cs-CZ" dirty="0" smtClean="0"/>
              <a:t>leží zde mnoho národních parků a rezervací</a:t>
            </a:r>
          </a:p>
          <a:p>
            <a:r>
              <a:rPr lang="cs-CZ" dirty="0" smtClean="0"/>
              <a:t>zdejší sportovci vynikají především v běhu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Keňa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568227" cy="17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028384" y="19168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28384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/>
          </a:bodyPr>
          <a:lstStyle/>
          <a:p>
            <a:r>
              <a:rPr lang="cs-CZ" sz="1600" dirty="0" smtClean="0"/>
              <a:t>Obr.1</a:t>
            </a:r>
            <a:r>
              <a:rPr lang="cs-CZ" sz="1600" dirty="0" smtClean="0">
                <a:hlinkClick r:id="rId2"/>
              </a:rPr>
              <a:t>http://idata.over-blog.com/4/23/42/31/46/c-esst-en-deplacant-un-gros-echantillon-de-roche-de-l-unive.jpg</a:t>
            </a:r>
            <a:endParaRPr lang="cs-CZ" sz="1600" dirty="0" smtClean="0"/>
          </a:p>
          <a:p>
            <a:r>
              <a:rPr lang="cs-CZ" sz="1600" dirty="0" smtClean="0"/>
              <a:t>Obr.2</a:t>
            </a: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georgefisher.com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images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Kilimanjaro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distantkilimanjaro.jpg</a:t>
            </a:r>
            <a:r>
              <a:rPr lang="cs-CZ" sz="1600" dirty="0" smtClean="0">
                <a:hlinkClick r:id="rId3"/>
              </a:rPr>
              <a:t> </a:t>
            </a:r>
            <a:endParaRPr lang="cs-CZ" sz="1600" dirty="0" smtClean="0"/>
          </a:p>
          <a:p>
            <a:r>
              <a:rPr lang="cs-CZ" sz="1600" dirty="0" smtClean="0"/>
              <a:t>Obr.3</a:t>
            </a:r>
            <a:r>
              <a:rPr lang="cs-CZ" sz="1600" dirty="0" smtClean="0">
                <a:hlinkClick r:id="rId4"/>
              </a:rPr>
              <a:t>http://www.</a:t>
            </a:r>
            <a:r>
              <a:rPr lang="cs-CZ" sz="1600" dirty="0" err="1" smtClean="0">
                <a:hlinkClick r:id="rId4"/>
              </a:rPr>
              <a:t>ganeandmarshall.com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images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ken</a:t>
            </a:r>
            <a:r>
              <a:rPr lang="cs-CZ" sz="1600" dirty="0" smtClean="0">
                <a:hlinkClick r:id="rId4"/>
              </a:rPr>
              <a:t>_</a:t>
            </a:r>
            <a:r>
              <a:rPr lang="cs-CZ" sz="1600" dirty="0" err="1" smtClean="0">
                <a:hlinkClick r:id="rId4"/>
              </a:rPr>
              <a:t>lakevic</a:t>
            </a:r>
            <a:r>
              <a:rPr lang="cs-CZ" sz="1600" dirty="0" smtClean="0">
                <a:hlinkClick r:id="rId4"/>
              </a:rPr>
              <a:t>_</a:t>
            </a:r>
            <a:r>
              <a:rPr lang="cs-CZ" sz="1600" dirty="0" err="1" smtClean="0">
                <a:hlinkClick r:id="rId4"/>
              </a:rPr>
              <a:t>main.jpg</a:t>
            </a:r>
            <a:endParaRPr lang="cs-CZ" sz="1600" dirty="0" smtClean="0"/>
          </a:p>
          <a:p>
            <a:r>
              <a:rPr lang="cs-CZ" sz="1600" dirty="0" smtClean="0"/>
              <a:t>Obr.4</a:t>
            </a:r>
            <a:r>
              <a:rPr lang="cs-CZ" sz="1600" dirty="0" smtClean="0">
                <a:hlinkClick r:id="rId5"/>
              </a:rPr>
              <a:t>http://www.</a:t>
            </a:r>
            <a:r>
              <a:rPr lang="cs-CZ" sz="1600" dirty="0" err="1" smtClean="0">
                <a:hlinkClick r:id="rId5"/>
              </a:rPr>
              <a:t>ganeandmarshall.com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err="1" smtClean="0">
                <a:hlinkClick r:id="rId5"/>
              </a:rPr>
              <a:t>images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err="1" smtClean="0">
                <a:hlinkClick r:id="rId5"/>
              </a:rPr>
              <a:t>tnz</a:t>
            </a:r>
            <a:r>
              <a:rPr lang="cs-CZ" sz="1600" dirty="0" smtClean="0">
                <a:hlinkClick r:id="rId5"/>
              </a:rPr>
              <a:t>_</a:t>
            </a:r>
            <a:r>
              <a:rPr lang="cs-CZ" sz="1600" dirty="0" err="1" smtClean="0">
                <a:hlinkClick r:id="rId5"/>
              </a:rPr>
              <a:t>serengeti</a:t>
            </a:r>
            <a:r>
              <a:rPr lang="cs-CZ" sz="1600" dirty="0" smtClean="0">
                <a:hlinkClick r:id="rId5"/>
              </a:rPr>
              <a:t>_</a:t>
            </a:r>
            <a:r>
              <a:rPr lang="cs-CZ" sz="1600" dirty="0" err="1" smtClean="0">
                <a:hlinkClick r:id="rId5"/>
              </a:rPr>
              <a:t>main.jpg</a:t>
            </a:r>
            <a:endParaRPr lang="cs-CZ" sz="1600" dirty="0" smtClean="0"/>
          </a:p>
          <a:p>
            <a:r>
              <a:rPr lang="cs-CZ" sz="1600" dirty="0" smtClean="0"/>
              <a:t>Obr.5</a:t>
            </a:r>
            <a:r>
              <a:rPr lang="cs-CZ" sz="1600" dirty="0" smtClean="0">
                <a:hlinkClick r:id="rId6"/>
              </a:rPr>
              <a:t>http://filmundfernsehkritik.de/wpcontent/uploads/2008/05/hotelrwanda.jpg</a:t>
            </a:r>
            <a:endParaRPr lang="cs-CZ" sz="1600" dirty="0" smtClean="0"/>
          </a:p>
          <a:p>
            <a:r>
              <a:rPr lang="cs-CZ" sz="1600" dirty="0" smtClean="0"/>
              <a:t>Obr.6</a:t>
            </a:r>
            <a:r>
              <a:rPr lang="cs-CZ" sz="1600" dirty="0" smtClean="0">
                <a:hlinkClick r:id="rId7"/>
              </a:rPr>
              <a:t>http://www.</a:t>
            </a:r>
            <a:r>
              <a:rPr lang="cs-CZ" sz="1600" dirty="0" err="1" smtClean="0">
                <a:hlinkClick r:id="rId7"/>
              </a:rPr>
              <a:t>globtroter.pl</a:t>
            </a:r>
            <a:r>
              <a:rPr lang="cs-CZ" sz="1600" dirty="0" smtClean="0">
                <a:hlinkClick r:id="rId7"/>
              </a:rPr>
              <a:t>/</a:t>
            </a:r>
            <a:r>
              <a:rPr lang="cs-CZ" sz="1600" dirty="0" err="1" smtClean="0">
                <a:hlinkClick r:id="rId7"/>
              </a:rPr>
              <a:t>zdjecia</a:t>
            </a:r>
            <a:r>
              <a:rPr lang="cs-CZ" sz="1600" dirty="0" smtClean="0">
                <a:hlinkClick r:id="rId7"/>
              </a:rPr>
              <a:t>/</a:t>
            </a:r>
            <a:r>
              <a:rPr lang="cs-CZ" sz="1600" dirty="0" err="1" smtClean="0">
                <a:hlinkClick r:id="rId7"/>
              </a:rPr>
              <a:t>etiopia</a:t>
            </a:r>
            <a:r>
              <a:rPr lang="cs-CZ" sz="1600" dirty="0" smtClean="0">
                <a:hlinkClick r:id="rId7"/>
              </a:rPr>
              <a:t>/52601_</a:t>
            </a:r>
            <a:r>
              <a:rPr lang="cs-CZ" sz="1600" dirty="0" err="1" smtClean="0">
                <a:hlinkClick r:id="rId7"/>
              </a:rPr>
              <a:t>etiopia</a:t>
            </a:r>
            <a:r>
              <a:rPr lang="cs-CZ" sz="1600" dirty="0" smtClean="0">
                <a:hlinkClick r:id="rId7"/>
              </a:rPr>
              <a:t>_</a:t>
            </a:r>
            <a:r>
              <a:rPr lang="cs-CZ" sz="1600" dirty="0" err="1" smtClean="0">
                <a:hlinkClick r:id="rId7"/>
              </a:rPr>
              <a:t>etiopia</a:t>
            </a:r>
            <a:r>
              <a:rPr lang="cs-CZ" sz="1600" dirty="0" smtClean="0">
                <a:hlinkClick r:id="rId7"/>
              </a:rPr>
              <a:t>_</a:t>
            </a:r>
            <a:r>
              <a:rPr lang="cs-CZ" sz="1600" dirty="0" err="1" smtClean="0">
                <a:hlinkClick r:id="rId7"/>
              </a:rPr>
              <a:t>poludniowa</a:t>
            </a:r>
            <a:r>
              <a:rPr lang="cs-CZ" sz="1600" dirty="0" smtClean="0">
                <a:hlinkClick r:id="rId7"/>
              </a:rPr>
              <a:t>_dolina_</a:t>
            </a:r>
            <a:r>
              <a:rPr lang="cs-CZ" sz="1600" dirty="0" err="1" smtClean="0">
                <a:hlinkClick r:id="rId7"/>
              </a:rPr>
              <a:t>rzeki</a:t>
            </a:r>
            <a:r>
              <a:rPr lang="cs-CZ" sz="1600" dirty="0" smtClean="0">
                <a:hlinkClick r:id="rId7"/>
              </a:rPr>
              <a:t>_</a:t>
            </a:r>
            <a:r>
              <a:rPr lang="cs-CZ" sz="1600" dirty="0" err="1" smtClean="0">
                <a:hlinkClick r:id="rId7"/>
              </a:rPr>
              <a:t>omo.jpg</a:t>
            </a:r>
            <a:endParaRPr lang="cs-CZ" sz="1600" dirty="0" smtClean="0"/>
          </a:p>
          <a:p>
            <a:r>
              <a:rPr lang="cs-CZ" sz="1600" dirty="0" smtClean="0"/>
              <a:t>Obr.7</a:t>
            </a:r>
            <a:r>
              <a:rPr lang="cs-CZ" sz="1600" dirty="0" smtClean="0">
                <a:hlinkClick r:id="rId8"/>
              </a:rPr>
              <a:t>https://www.</a:t>
            </a:r>
            <a:r>
              <a:rPr lang="cs-CZ" sz="1600" dirty="0" err="1" smtClean="0">
                <a:hlinkClick r:id="rId8"/>
              </a:rPr>
              <a:t>cia.gov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library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publications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the</a:t>
            </a:r>
            <a:r>
              <a:rPr lang="cs-CZ" sz="1600" dirty="0" smtClean="0">
                <a:hlinkClick r:id="rId8"/>
              </a:rPr>
              <a:t>-</a:t>
            </a:r>
            <a:r>
              <a:rPr lang="cs-CZ" sz="1600" dirty="0" err="1" smtClean="0">
                <a:hlinkClick r:id="rId8"/>
              </a:rPr>
              <a:t>world</a:t>
            </a:r>
            <a:r>
              <a:rPr lang="cs-CZ" sz="1600" dirty="0" smtClean="0">
                <a:hlinkClick r:id="rId8"/>
              </a:rPr>
              <a:t>-</a:t>
            </a:r>
            <a:r>
              <a:rPr lang="cs-CZ" sz="1600" dirty="0" err="1" smtClean="0">
                <a:hlinkClick r:id="rId8"/>
              </a:rPr>
              <a:t>factbook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graphics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maps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newmaps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so</a:t>
            </a:r>
            <a:r>
              <a:rPr lang="cs-CZ" sz="1600" dirty="0" smtClean="0">
                <a:hlinkClick r:id="rId8"/>
              </a:rPr>
              <a:t>-map.</a:t>
            </a:r>
            <a:r>
              <a:rPr lang="cs-CZ" sz="1600" dirty="0" err="1" smtClean="0">
                <a:hlinkClick r:id="rId8"/>
              </a:rPr>
              <a:t>gif</a:t>
            </a:r>
            <a:endParaRPr lang="cs-CZ" sz="1600" dirty="0" smtClean="0"/>
          </a:p>
          <a:p>
            <a:r>
              <a:rPr lang="cs-CZ" sz="1600" dirty="0" smtClean="0"/>
              <a:t>Obr.8</a:t>
            </a:r>
            <a:r>
              <a:rPr lang="cs-CZ" sz="1600" dirty="0" smtClean="0">
                <a:hlinkClick r:id="rId9"/>
              </a:rPr>
              <a:t>http://www.</a:t>
            </a:r>
            <a:r>
              <a:rPr lang="cs-CZ" sz="1600" dirty="0" err="1" smtClean="0">
                <a:hlinkClick r:id="rId9"/>
              </a:rPr>
              <a:t>operationworld.org</a:t>
            </a:r>
            <a:r>
              <a:rPr lang="cs-CZ" sz="1600" dirty="0" smtClean="0">
                <a:hlinkClick r:id="rId9"/>
              </a:rPr>
              <a:t>/</a:t>
            </a:r>
            <a:r>
              <a:rPr lang="cs-CZ" sz="1600" dirty="0" err="1" smtClean="0">
                <a:hlinkClick r:id="rId9"/>
              </a:rPr>
              <a:t>files</a:t>
            </a:r>
            <a:r>
              <a:rPr lang="cs-CZ" sz="1600" dirty="0" smtClean="0">
                <a:hlinkClick r:id="rId9"/>
              </a:rPr>
              <a:t>/</a:t>
            </a:r>
            <a:r>
              <a:rPr lang="cs-CZ" sz="1600" dirty="0" err="1" smtClean="0">
                <a:hlinkClick r:id="rId9"/>
              </a:rPr>
              <a:t>ow</a:t>
            </a:r>
            <a:r>
              <a:rPr lang="cs-CZ" sz="1600" dirty="0" smtClean="0">
                <a:hlinkClick r:id="rId9"/>
              </a:rPr>
              <a:t>/</a:t>
            </a:r>
            <a:r>
              <a:rPr lang="cs-CZ" sz="1600" dirty="0" err="1" smtClean="0">
                <a:hlinkClick r:id="rId9"/>
              </a:rPr>
              <a:t>flags</a:t>
            </a:r>
            <a:r>
              <a:rPr lang="cs-CZ" sz="1600" dirty="0" smtClean="0">
                <a:hlinkClick r:id="rId9"/>
              </a:rPr>
              <a:t>/ke-</a:t>
            </a:r>
            <a:r>
              <a:rPr lang="cs-CZ" sz="1600" dirty="0" err="1" smtClean="0">
                <a:hlinkClick r:id="rId9"/>
              </a:rPr>
              <a:t>lgflag.gif</a:t>
            </a:r>
            <a:endParaRPr lang="cs-CZ" sz="1600" dirty="0" smtClean="0"/>
          </a:p>
          <a:p>
            <a:r>
              <a:rPr lang="cs-CZ" sz="1600" dirty="0" smtClean="0"/>
              <a:t>Obr.9</a:t>
            </a:r>
            <a:r>
              <a:rPr lang="cs-CZ" sz="1600" dirty="0" smtClean="0">
                <a:hlinkClick r:id="rId10"/>
              </a:rPr>
              <a:t>http://www.</a:t>
            </a:r>
            <a:r>
              <a:rPr lang="cs-CZ" sz="1600" dirty="0" err="1" smtClean="0">
                <a:hlinkClick r:id="rId10"/>
              </a:rPr>
              <a:t>fickelab.southsidemasters.org</a:t>
            </a:r>
            <a:r>
              <a:rPr lang="cs-CZ" sz="1600" dirty="0" smtClean="0">
                <a:hlinkClick r:id="rId10"/>
              </a:rPr>
              <a:t>/100_</a:t>
            </a:r>
            <a:r>
              <a:rPr lang="cs-CZ" sz="1600" dirty="0" err="1" smtClean="0">
                <a:hlinkClick r:id="rId10"/>
              </a:rPr>
              <a:t>Marathon</a:t>
            </a:r>
            <a:r>
              <a:rPr lang="cs-CZ" sz="1600" dirty="0" smtClean="0">
                <a:hlinkClick r:id="rId10"/>
              </a:rPr>
              <a:t>/</a:t>
            </a:r>
            <a:r>
              <a:rPr lang="cs-CZ" sz="1600" dirty="0" err="1" smtClean="0">
                <a:hlinkClick r:id="rId10"/>
              </a:rPr>
              <a:t>images</a:t>
            </a:r>
            <a:r>
              <a:rPr lang="cs-CZ" sz="1600" dirty="0" smtClean="0">
                <a:hlinkClick r:id="rId10"/>
              </a:rPr>
              <a:t>/</a:t>
            </a:r>
            <a:r>
              <a:rPr lang="cs-CZ" sz="1600" dirty="0" err="1" smtClean="0">
                <a:hlinkClick r:id="rId10"/>
              </a:rPr>
              <a:t>facts</a:t>
            </a:r>
            <a:r>
              <a:rPr lang="cs-CZ" sz="1600" dirty="0" smtClean="0">
                <a:hlinkClick r:id="rId10"/>
              </a:rPr>
              <a:t>_</a:t>
            </a:r>
            <a:r>
              <a:rPr lang="cs-CZ" sz="1600" dirty="0" err="1" smtClean="0">
                <a:hlinkClick r:id="rId10"/>
              </a:rPr>
              <a:t>gebrselassie.jpg</a:t>
            </a:r>
            <a:endParaRPr lang="cs-CZ" sz="1600" dirty="0" smtClean="0"/>
          </a:p>
          <a:p>
            <a:r>
              <a:rPr lang="cs-CZ" sz="1600" dirty="0" smtClean="0"/>
              <a:t>Ostatní informace byly vytvořeny z vlastních zdrojů a sady klipart.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Použité zdroje</a:t>
            </a:r>
            <a:br>
              <a:rPr lang="cs-CZ" sz="1800" dirty="0" smtClean="0"/>
            </a:br>
            <a:r>
              <a:rPr lang="cs-CZ" sz="1800" dirty="0" smtClean="0"/>
              <a:t>Všechny uveřejněné odkazy [cit. 20.8.2012].  jsou dostupné pod licencí </a:t>
            </a:r>
            <a:r>
              <a:rPr lang="cs-CZ" sz="1800" dirty="0" err="1" smtClean="0"/>
              <a:t>Creative</a:t>
            </a:r>
            <a:r>
              <a:rPr lang="cs-CZ" sz="1800" dirty="0" smtClean="0"/>
              <a:t>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Východní Afrika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„Kolébka lidstva“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19886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 na východě Afriky, ohraničené Etiopskou vysočinou na severu, </a:t>
            </a:r>
            <a:r>
              <a:rPr lang="cs-CZ" dirty="0" err="1" smtClean="0"/>
              <a:t>rozvodím</a:t>
            </a:r>
            <a:r>
              <a:rPr lang="cs-CZ" dirty="0" smtClean="0"/>
              <a:t> Konga na západě, </a:t>
            </a:r>
          </a:p>
          <a:p>
            <a:pPr>
              <a:buNone/>
            </a:pPr>
            <a:r>
              <a:rPr lang="cs-CZ" dirty="0" smtClean="0"/>
              <a:t>   10° </a:t>
            </a:r>
            <a:r>
              <a:rPr lang="cs-CZ" dirty="0" err="1" smtClean="0"/>
              <a:t>j</a:t>
            </a:r>
            <a:r>
              <a:rPr lang="cs-CZ" dirty="0" smtClean="0"/>
              <a:t>. </a:t>
            </a:r>
            <a:r>
              <a:rPr lang="cs-CZ" dirty="0" err="1" smtClean="0"/>
              <a:t>š</a:t>
            </a:r>
            <a:r>
              <a:rPr lang="cs-CZ" dirty="0" smtClean="0"/>
              <a:t>. na jihu a Indickým oceánem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Afrika - „kolébka lidstva“ - na území dnešní Keni, Ugandy, jižní Etiopie a Tanzanie byly nalezeny nejstarší pozůstatky člověka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většinu území zabírají hornatiny</a:t>
            </a:r>
          </a:p>
          <a:p>
            <a:endParaRPr lang="cs-CZ" dirty="0" smtClean="0"/>
          </a:p>
          <a:p>
            <a:r>
              <a:rPr lang="cs-CZ" dirty="0" smtClean="0"/>
              <a:t>nejvyšší sopečné pohoří Kilimandžáro</a:t>
            </a: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podmínky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5464" y="3212976"/>
            <a:ext cx="576258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96336" y="28529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jezero - Viktoriino (</a:t>
            </a:r>
            <a:r>
              <a:rPr lang="cs-CZ" dirty="0" err="1" smtClean="0"/>
              <a:t>Ukerewe</a:t>
            </a:r>
            <a:r>
              <a:rPr lang="cs-CZ" dirty="0" smtClean="0"/>
              <a:t>) </a:t>
            </a:r>
          </a:p>
          <a:p>
            <a:endParaRPr lang="cs-CZ" dirty="0" smtClean="0"/>
          </a:p>
          <a:p>
            <a:r>
              <a:rPr lang="cs-CZ" dirty="0" smtClean="0"/>
              <a:t>nejhlubší jezero - Tanganika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061380"/>
            <a:ext cx="4853186" cy="357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452320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poloostrov - Somálský poloostrov</a:t>
            </a:r>
          </a:p>
          <a:p>
            <a:r>
              <a:rPr lang="cs-CZ" dirty="0" smtClean="0"/>
              <a:t>podnebí teplé, střídání období sucha x dešťů</a:t>
            </a:r>
          </a:p>
          <a:p>
            <a:r>
              <a:rPr lang="cs-CZ" dirty="0" smtClean="0"/>
              <a:t>převládají savany- </a:t>
            </a:r>
          </a:p>
          <a:p>
            <a:pPr>
              <a:buNone/>
            </a:pPr>
            <a:r>
              <a:rPr lang="cs-CZ" dirty="0" smtClean="0"/>
              <a:t>    světoznámé národní parky </a:t>
            </a:r>
            <a:r>
              <a:rPr lang="cs-CZ" dirty="0" err="1" smtClean="0"/>
              <a:t>Virunga</a:t>
            </a:r>
            <a:r>
              <a:rPr lang="cs-CZ" dirty="0" smtClean="0"/>
              <a:t> a </a:t>
            </a:r>
            <a:r>
              <a:rPr lang="cs-CZ" dirty="0" err="1" smtClean="0"/>
              <a:t>Serengeti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420" y="3429000"/>
            <a:ext cx="44953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668344" y="30689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etnicky pestré</a:t>
            </a:r>
          </a:p>
          <a:p>
            <a:endParaRPr lang="cs-CZ" dirty="0" smtClean="0"/>
          </a:p>
          <a:p>
            <a:r>
              <a:rPr lang="cs-CZ" dirty="0" smtClean="0"/>
              <a:t>kmenové války (také jako důsledek kolonialismu)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pic>
        <p:nvPicPr>
          <p:cNvPr id="7170" name="Picture 2" descr="C:\Documents and Settings\Michal\Local Settings\Temporary Internet Files\Content.IE5\JO1IXS8W\MP90040066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19899" y="3197126"/>
            <a:ext cx="2081212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převážně zemědělské státy - kávovník, bavlník aj.</a:t>
            </a:r>
          </a:p>
          <a:p>
            <a:r>
              <a:rPr lang="cs-CZ" dirty="0" smtClean="0"/>
              <a:t>mimo Keňu patří k nejchudším na světě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Etiopie, Eritrea, Somálsko, Keňa, Uganda, Rwanda, Burundi, Tanzanie, Zambie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539552" y="242088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státy</a:t>
            </a:r>
            <a:endParaRPr kumimoji="0" lang="cs-CZ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34830"/>
            <a:ext cx="4092327" cy="259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028384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r>
              <a:rPr lang="cs-CZ" dirty="0" smtClean="0"/>
              <a:t>hlavní město - </a:t>
            </a:r>
            <a:r>
              <a:rPr lang="cs-CZ" dirty="0" err="1" smtClean="0"/>
              <a:t>Addis</a:t>
            </a:r>
            <a:r>
              <a:rPr lang="cs-CZ" dirty="0" smtClean="0"/>
              <a:t> </a:t>
            </a:r>
            <a:r>
              <a:rPr lang="cs-CZ" dirty="0" err="1" smtClean="0"/>
              <a:t>Abeba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patří mezi nejchudší státy na světě, vysoce zadlužená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Etiopie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653773" cy="35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244408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211</Words>
  <Application>Microsoft Office PowerPoint</Application>
  <PresentationFormat>Předvádění na obrazovce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Shluk</vt:lpstr>
      <vt:lpstr>Motiv sady Office</vt:lpstr>
      <vt:lpstr>Prezentace aplikace PowerPoint</vt:lpstr>
      <vt:lpstr>Východní Afrika</vt:lpstr>
      <vt:lpstr>vymezení</vt:lpstr>
      <vt:lpstr>přírodní podmínky</vt:lpstr>
      <vt:lpstr>Prezentace aplikace PowerPoint</vt:lpstr>
      <vt:lpstr>Prezentace aplikace PowerPoint</vt:lpstr>
      <vt:lpstr>obyvatelstvo</vt:lpstr>
      <vt:lpstr>hospodářství</vt:lpstr>
      <vt:lpstr>Etiopie</vt:lpstr>
      <vt:lpstr>Somálsko</vt:lpstr>
      <vt:lpstr>Keňa</vt:lpstr>
      <vt:lpstr>Použité zdroje Všechny uveřejněné odkazy [cit. 20.8.2012].  jsou dostupné pod licencí Creative Commons.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Východní Afrika</dc:title>
  <dc:creator>Michal</dc:creator>
  <cp:lastModifiedBy>Toshiba</cp:lastModifiedBy>
  <cp:revision>12</cp:revision>
  <dcterms:created xsi:type="dcterms:W3CDTF">2012-12-09T23:55:31Z</dcterms:created>
  <dcterms:modified xsi:type="dcterms:W3CDTF">2014-03-04T22:09:42Z</dcterms:modified>
</cp:coreProperties>
</file>