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5" r:id="rId3"/>
    <p:sldId id="256" r:id="rId4"/>
    <p:sldId id="264" r:id="rId5"/>
    <p:sldId id="257" r:id="rId6"/>
    <p:sldId id="258" r:id="rId7"/>
    <p:sldId id="259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39F150-461C-4EF5-8B3E-A494B6E7A7F5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5B6F6D-D7E0-4DBC-9496-6D862B25A0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39F150-461C-4EF5-8B3E-A494B6E7A7F5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5B6F6D-D7E0-4DBC-9496-6D862B25A0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39F150-461C-4EF5-8B3E-A494B6E7A7F5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5B6F6D-D7E0-4DBC-9496-6D862B25A0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F150-461C-4EF5-8B3E-A494B6E7A7F5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B6F6D-D7E0-4DBC-9496-6D862B25A0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F150-461C-4EF5-8B3E-A494B6E7A7F5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B6F6D-D7E0-4DBC-9496-6D862B25A0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F150-461C-4EF5-8B3E-A494B6E7A7F5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B6F6D-D7E0-4DBC-9496-6D862B25A0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F150-461C-4EF5-8B3E-A494B6E7A7F5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B6F6D-D7E0-4DBC-9496-6D862B25A0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F150-461C-4EF5-8B3E-A494B6E7A7F5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B6F6D-D7E0-4DBC-9496-6D862B25A0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F150-461C-4EF5-8B3E-A494B6E7A7F5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B6F6D-D7E0-4DBC-9496-6D862B25A0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F150-461C-4EF5-8B3E-A494B6E7A7F5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B6F6D-D7E0-4DBC-9496-6D862B25A0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F150-461C-4EF5-8B3E-A494B6E7A7F5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B6F6D-D7E0-4DBC-9496-6D862B25A0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39F150-461C-4EF5-8B3E-A494B6E7A7F5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5B6F6D-D7E0-4DBC-9496-6D862B25A0F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F150-461C-4EF5-8B3E-A494B6E7A7F5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B6F6D-D7E0-4DBC-9496-6D862B25A0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F150-461C-4EF5-8B3E-A494B6E7A7F5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B6F6D-D7E0-4DBC-9496-6D862B25A0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F150-461C-4EF5-8B3E-A494B6E7A7F5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B6F6D-D7E0-4DBC-9496-6D862B25A0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39F150-461C-4EF5-8B3E-A494B6E7A7F5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5B6F6D-D7E0-4DBC-9496-6D862B25A0F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39F150-461C-4EF5-8B3E-A494B6E7A7F5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5B6F6D-D7E0-4DBC-9496-6D862B25A0F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39F150-461C-4EF5-8B3E-A494B6E7A7F5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5B6F6D-D7E0-4DBC-9496-6D862B25A0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39F150-461C-4EF5-8B3E-A494B6E7A7F5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5B6F6D-D7E0-4DBC-9496-6D862B25A0F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39F150-461C-4EF5-8B3E-A494B6E7A7F5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5B6F6D-D7E0-4DBC-9496-6D862B25A0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239F150-461C-4EF5-8B3E-A494B6E7A7F5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5B6F6D-D7E0-4DBC-9496-6D862B25A0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39F150-461C-4EF5-8B3E-A494B6E7A7F5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5B6F6D-D7E0-4DBC-9496-6D862B25A0F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239F150-461C-4EF5-8B3E-A494B6E7A7F5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35B6F6D-D7E0-4DBC-9496-6D862B25A0F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9F150-461C-4EF5-8B3E-A494B6E7A7F5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B6F6D-D7E0-4DBC-9496-6D862B25A0F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wa.co.za/wp-content/uploads/2012/05/south-africanmapflag.gif" TargetMode="External"/><Relationship Id="rId2" Type="http://schemas.openxmlformats.org/officeDocument/2006/relationships/hyperlink" Target="http://www.patopowerparts.com/blog/images/Negro_latrach_blog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4.bp.blogspot.com/-cTLOHIOemXc/T7Gd4_uIB0I/AAAAAAAACLE/c_qejGsty7s/s1600/personajes+de+madagascar.jpg" TargetMode="External"/><Relationship Id="rId5" Type="http://schemas.openxmlformats.org/officeDocument/2006/relationships/hyperlink" Target="http://www.bbc.co.uk/earth/expeditions/images/maps/madagascar.jpg" TargetMode="External"/><Relationship Id="rId4" Type="http://schemas.openxmlformats.org/officeDocument/2006/relationships/hyperlink" Target="http://www.fotopedia.com/items/flickr-329338988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9103" y="792946"/>
            <a:ext cx="8145794" cy="5272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Jižní Afrika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STÁTY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Jihoafrická republika, </a:t>
            </a:r>
          </a:p>
          <a:p>
            <a:r>
              <a:rPr lang="cs-CZ" dirty="0" smtClean="0"/>
              <a:t>Angola, </a:t>
            </a:r>
          </a:p>
          <a:p>
            <a:r>
              <a:rPr lang="cs-CZ" dirty="0" smtClean="0"/>
              <a:t>Botswana, </a:t>
            </a:r>
          </a:p>
          <a:p>
            <a:r>
              <a:rPr lang="cs-CZ" dirty="0" smtClean="0"/>
              <a:t>Zambie, </a:t>
            </a:r>
          </a:p>
          <a:p>
            <a:r>
              <a:rPr lang="cs-CZ" dirty="0" smtClean="0"/>
              <a:t>Zimbabwe, </a:t>
            </a:r>
          </a:p>
          <a:p>
            <a:r>
              <a:rPr lang="cs-CZ" dirty="0" smtClean="0"/>
              <a:t>Lesotho, </a:t>
            </a:r>
          </a:p>
          <a:p>
            <a:r>
              <a:rPr lang="cs-CZ" dirty="0" smtClean="0"/>
              <a:t>Malawi, </a:t>
            </a:r>
          </a:p>
          <a:p>
            <a:r>
              <a:rPr lang="cs-CZ" dirty="0" smtClean="0"/>
              <a:t>Mosambik, </a:t>
            </a:r>
          </a:p>
          <a:p>
            <a:r>
              <a:rPr lang="cs-CZ" dirty="0" smtClean="0"/>
              <a:t>Namibie, Svazijsko, Madagaskar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Republika Jižní Afrika (RSA)</a:t>
            </a:r>
          </a:p>
          <a:p>
            <a:r>
              <a:rPr lang="cs-CZ" dirty="0" smtClean="0"/>
              <a:t>hlavní město - Pretoria</a:t>
            </a:r>
          </a:p>
          <a:p>
            <a:r>
              <a:rPr lang="cs-CZ" dirty="0" smtClean="0"/>
              <a:t>další významná města - Johannesburg, Kapské město</a:t>
            </a:r>
          </a:p>
          <a:p>
            <a:r>
              <a:rPr lang="cs-CZ" dirty="0" smtClean="0"/>
              <a:t>patří mezi nejvyspělejší africké státy</a:t>
            </a:r>
          </a:p>
          <a:p>
            <a:r>
              <a:rPr lang="cs-CZ" dirty="0" smtClean="0"/>
              <a:t>rozvinuté zemědělství, těžba nerostných surovin, moderní průmysl x vysoká kriminalita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Jihoafrická republika      JAR 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4128" y="4509120"/>
            <a:ext cx="3096344" cy="2061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9752" y="4509120"/>
            <a:ext cx="3096344" cy="2077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</p:spPr>
      </p:pic>
      <p:cxnSp>
        <p:nvCxnSpPr>
          <p:cNvPr id="8" name="Pravoúhlá spojovací čára 7"/>
          <p:cNvCxnSpPr/>
          <p:nvPr/>
        </p:nvCxnSpPr>
        <p:spPr>
          <a:xfrm rot="10800000">
            <a:off x="1547664" y="4365104"/>
            <a:ext cx="4896544" cy="21602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4644008" y="414908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Obr.1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8028384" y="414908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politika apartheidu  - rasistická politika</a:t>
            </a:r>
          </a:p>
          <a:p>
            <a:pPr>
              <a:buNone/>
            </a:pPr>
            <a:r>
              <a:rPr lang="cs-CZ" dirty="0" smtClean="0"/>
              <a:t>    oddělené soužití černé a bílé rasy    			    (běloši větší práva) v letech 1948 - 1990</a:t>
            </a:r>
          </a:p>
          <a:p>
            <a:r>
              <a:rPr lang="cs-CZ" dirty="0" smtClean="0"/>
              <a:t>o zrušení se zasloužil Nelson </a:t>
            </a:r>
            <a:r>
              <a:rPr lang="cs-CZ" dirty="0" err="1" smtClean="0"/>
              <a:t>Mandela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apartheid</a:t>
            </a:r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6056" y="3429000"/>
            <a:ext cx="3664208" cy="31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7956376" y="306896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3968" y="3717032"/>
            <a:ext cx="4475989" cy="335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hlavní město - Antananarivo</a:t>
            </a:r>
          </a:p>
          <a:p>
            <a:r>
              <a:rPr lang="cs-CZ" dirty="0" smtClean="0"/>
              <a:t>čtvrtý největší ostrov na světě</a:t>
            </a:r>
          </a:p>
          <a:p>
            <a:r>
              <a:rPr lang="cs-CZ" dirty="0" smtClean="0"/>
              <a:t>obyvatelé - </a:t>
            </a:r>
            <a:r>
              <a:rPr lang="cs-CZ" dirty="0" err="1" smtClean="0"/>
              <a:t>Malgašové</a:t>
            </a:r>
            <a:endParaRPr lang="cs-CZ" dirty="0" smtClean="0"/>
          </a:p>
          <a:p>
            <a:r>
              <a:rPr lang="cs-CZ" dirty="0" smtClean="0"/>
              <a:t>zemědělský stát - koření - hřebíček, vanilka</a:t>
            </a:r>
          </a:p>
          <a:p>
            <a:r>
              <a:rPr lang="cs-CZ" dirty="0" smtClean="0"/>
              <a:t>fauna a flóra je od kontinentální Afriky značně odlišná - </a:t>
            </a:r>
            <a:r>
              <a:rPr lang="cs-CZ" dirty="0" err="1" smtClean="0"/>
              <a:t>endemité</a:t>
            </a:r>
            <a:r>
              <a:rPr lang="cs-CZ" dirty="0" smtClean="0"/>
              <a:t> - lemuři, </a:t>
            </a:r>
            <a:r>
              <a:rPr lang="cs-CZ" dirty="0" err="1" smtClean="0"/>
              <a:t>fossa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Madagaskar</a:t>
            </a:r>
            <a:endParaRPr lang="cs-CZ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404664"/>
            <a:ext cx="367665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7956376" y="249289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Obr.4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8351912" y="648866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Obr.5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Obr.1</a:t>
            </a:r>
            <a:r>
              <a:rPr lang="cs-CZ" sz="1800" dirty="0" smtClean="0">
                <a:hlinkClick r:id="rId2"/>
              </a:rPr>
              <a:t>http://www.</a:t>
            </a:r>
            <a:r>
              <a:rPr lang="cs-CZ" sz="1800" dirty="0" err="1" smtClean="0">
                <a:hlinkClick r:id="rId2"/>
              </a:rPr>
              <a:t>patopowerparts.com</a:t>
            </a:r>
            <a:r>
              <a:rPr lang="cs-CZ" sz="1800" dirty="0" smtClean="0">
                <a:hlinkClick r:id="rId2"/>
              </a:rPr>
              <a:t>/blog/</a:t>
            </a:r>
            <a:r>
              <a:rPr lang="cs-CZ" sz="1800" dirty="0" err="1" smtClean="0">
                <a:hlinkClick r:id="rId2"/>
              </a:rPr>
              <a:t>images</a:t>
            </a:r>
            <a:r>
              <a:rPr lang="cs-CZ" sz="1800" dirty="0" smtClean="0">
                <a:hlinkClick r:id="rId2"/>
              </a:rPr>
              <a:t>/</a:t>
            </a:r>
            <a:r>
              <a:rPr lang="cs-CZ" sz="1800" dirty="0" err="1" smtClean="0">
                <a:hlinkClick r:id="rId2"/>
              </a:rPr>
              <a:t>Negro</a:t>
            </a:r>
            <a:r>
              <a:rPr lang="cs-CZ" sz="1800" dirty="0" smtClean="0">
                <a:hlinkClick r:id="rId2"/>
              </a:rPr>
              <a:t>_</a:t>
            </a:r>
            <a:r>
              <a:rPr lang="cs-CZ" sz="1800" dirty="0" err="1" smtClean="0">
                <a:hlinkClick r:id="rId2"/>
              </a:rPr>
              <a:t>latrach</a:t>
            </a:r>
            <a:r>
              <a:rPr lang="cs-CZ" sz="1800" dirty="0" smtClean="0">
                <a:hlinkClick r:id="rId2"/>
              </a:rPr>
              <a:t>_blog.</a:t>
            </a:r>
            <a:r>
              <a:rPr lang="cs-CZ" sz="1800" dirty="0" err="1" smtClean="0">
                <a:hlinkClick r:id="rId2"/>
              </a:rPr>
              <a:t>jpg</a:t>
            </a:r>
            <a:endParaRPr lang="cs-CZ" sz="1800" dirty="0" smtClean="0"/>
          </a:p>
          <a:p>
            <a:r>
              <a:rPr lang="cs-CZ" sz="1800" dirty="0" smtClean="0"/>
              <a:t>Obr.2</a:t>
            </a:r>
            <a:r>
              <a:rPr lang="cs-CZ" sz="1800" dirty="0" smtClean="0">
                <a:hlinkClick r:id="rId3"/>
              </a:rPr>
              <a:t>http://www.</a:t>
            </a:r>
            <a:r>
              <a:rPr lang="cs-CZ" sz="1800" dirty="0" err="1" smtClean="0">
                <a:hlinkClick r:id="rId3"/>
              </a:rPr>
              <a:t>twa.co.za</a:t>
            </a:r>
            <a:r>
              <a:rPr lang="cs-CZ" sz="1800" dirty="0" smtClean="0">
                <a:hlinkClick r:id="rId3"/>
              </a:rPr>
              <a:t>/</a:t>
            </a:r>
            <a:r>
              <a:rPr lang="cs-CZ" sz="1800" dirty="0" err="1" smtClean="0">
                <a:hlinkClick r:id="rId3"/>
              </a:rPr>
              <a:t>wp</a:t>
            </a:r>
            <a:r>
              <a:rPr lang="cs-CZ" sz="1800" dirty="0" smtClean="0">
                <a:hlinkClick r:id="rId3"/>
              </a:rPr>
              <a:t>-</a:t>
            </a:r>
            <a:r>
              <a:rPr lang="cs-CZ" sz="1800" dirty="0" err="1" smtClean="0">
                <a:hlinkClick r:id="rId3"/>
              </a:rPr>
              <a:t>content</a:t>
            </a:r>
            <a:r>
              <a:rPr lang="cs-CZ" sz="1800" dirty="0" smtClean="0">
                <a:hlinkClick r:id="rId3"/>
              </a:rPr>
              <a:t>/</a:t>
            </a:r>
            <a:r>
              <a:rPr lang="cs-CZ" sz="1800" dirty="0" err="1" smtClean="0">
                <a:hlinkClick r:id="rId3"/>
              </a:rPr>
              <a:t>uploads</a:t>
            </a:r>
            <a:r>
              <a:rPr lang="cs-CZ" sz="1800" dirty="0" smtClean="0">
                <a:hlinkClick r:id="rId3"/>
              </a:rPr>
              <a:t>/2012/05/</a:t>
            </a:r>
            <a:r>
              <a:rPr lang="cs-CZ" sz="1800" dirty="0" err="1" smtClean="0">
                <a:hlinkClick r:id="rId3"/>
              </a:rPr>
              <a:t>southafricanmapflag.gif</a:t>
            </a:r>
            <a:endParaRPr lang="cs-CZ" sz="1800" dirty="0" smtClean="0"/>
          </a:p>
          <a:p>
            <a:r>
              <a:rPr lang="cs-CZ" sz="1800" dirty="0" smtClean="0"/>
              <a:t>Obr.3</a:t>
            </a:r>
            <a:r>
              <a:rPr lang="cs-CZ" sz="1800" dirty="0" smtClean="0">
                <a:hlinkClick r:id="rId4"/>
              </a:rPr>
              <a:t>http://www.</a:t>
            </a:r>
            <a:r>
              <a:rPr lang="cs-CZ" sz="1800" dirty="0" err="1" smtClean="0">
                <a:hlinkClick r:id="rId4"/>
              </a:rPr>
              <a:t>fotopedia.com</a:t>
            </a:r>
            <a:r>
              <a:rPr lang="cs-CZ" sz="1800" dirty="0" smtClean="0">
                <a:hlinkClick r:id="rId4"/>
              </a:rPr>
              <a:t>/</a:t>
            </a:r>
            <a:r>
              <a:rPr lang="cs-CZ" sz="1800" dirty="0" err="1" smtClean="0">
                <a:hlinkClick r:id="rId4"/>
              </a:rPr>
              <a:t>items</a:t>
            </a:r>
            <a:r>
              <a:rPr lang="cs-CZ" sz="1800" dirty="0" smtClean="0">
                <a:hlinkClick r:id="rId4"/>
              </a:rPr>
              <a:t>/</a:t>
            </a:r>
            <a:r>
              <a:rPr lang="cs-CZ" sz="1800" dirty="0" err="1" smtClean="0">
                <a:hlinkClick r:id="rId4"/>
              </a:rPr>
              <a:t>flickr</a:t>
            </a:r>
            <a:r>
              <a:rPr lang="cs-CZ" sz="1800" dirty="0" smtClean="0">
                <a:hlinkClick r:id="rId4"/>
              </a:rPr>
              <a:t>-3293389888 </a:t>
            </a:r>
            <a:endParaRPr lang="cs-CZ" sz="1800" dirty="0" smtClean="0"/>
          </a:p>
          <a:p>
            <a:r>
              <a:rPr lang="cs-CZ" sz="1800" dirty="0" smtClean="0"/>
              <a:t>Obr.4</a:t>
            </a:r>
            <a:r>
              <a:rPr lang="cs-CZ" sz="1800" dirty="0" smtClean="0">
                <a:hlinkClick r:id="rId5"/>
              </a:rPr>
              <a:t>http://www.</a:t>
            </a:r>
            <a:r>
              <a:rPr lang="cs-CZ" sz="1800" dirty="0" err="1" smtClean="0">
                <a:hlinkClick r:id="rId5"/>
              </a:rPr>
              <a:t>bbc.co.uk</a:t>
            </a:r>
            <a:r>
              <a:rPr lang="cs-CZ" sz="1800" dirty="0" smtClean="0">
                <a:hlinkClick r:id="rId5"/>
              </a:rPr>
              <a:t>/</a:t>
            </a:r>
            <a:r>
              <a:rPr lang="cs-CZ" sz="1800" dirty="0" err="1" smtClean="0">
                <a:hlinkClick r:id="rId5"/>
              </a:rPr>
              <a:t>earth</a:t>
            </a:r>
            <a:r>
              <a:rPr lang="cs-CZ" sz="1800" dirty="0" smtClean="0">
                <a:hlinkClick r:id="rId5"/>
              </a:rPr>
              <a:t>/</a:t>
            </a:r>
            <a:r>
              <a:rPr lang="cs-CZ" sz="1800" dirty="0" err="1" smtClean="0">
                <a:hlinkClick r:id="rId5"/>
              </a:rPr>
              <a:t>expeditions</a:t>
            </a:r>
            <a:r>
              <a:rPr lang="cs-CZ" sz="1800" dirty="0" smtClean="0">
                <a:hlinkClick r:id="rId5"/>
              </a:rPr>
              <a:t>/</a:t>
            </a:r>
            <a:r>
              <a:rPr lang="cs-CZ" sz="1800" dirty="0" err="1" smtClean="0">
                <a:hlinkClick r:id="rId5"/>
              </a:rPr>
              <a:t>images</a:t>
            </a:r>
            <a:r>
              <a:rPr lang="cs-CZ" sz="1800" dirty="0" smtClean="0">
                <a:hlinkClick r:id="rId5"/>
              </a:rPr>
              <a:t>/</a:t>
            </a:r>
            <a:r>
              <a:rPr lang="cs-CZ" sz="1800" dirty="0" err="1" smtClean="0">
                <a:hlinkClick r:id="rId5"/>
              </a:rPr>
              <a:t>maps</a:t>
            </a:r>
            <a:r>
              <a:rPr lang="cs-CZ" sz="1800" dirty="0" smtClean="0">
                <a:hlinkClick r:id="rId5"/>
              </a:rPr>
              <a:t>/</a:t>
            </a:r>
            <a:r>
              <a:rPr lang="cs-CZ" sz="1800" dirty="0" err="1" smtClean="0">
                <a:hlinkClick r:id="rId5"/>
              </a:rPr>
              <a:t>madagascar.jpg</a:t>
            </a:r>
            <a:endParaRPr lang="cs-CZ" sz="1800" dirty="0" smtClean="0"/>
          </a:p>
          <a:p>
            <a:r>
              <a:rPr lang="cs-CZ" sz="1800" dirty="0" smtClean="0"/>
              <a:t>Obr.5</a:t>
            </a:r>
            <a:r>
              <a:rPr lang="cs-CZ" sz="1800" dirty="0" smtClean="0">
                <a:hlinkClick r:id="rId6"/>
              </a:rPr>
              <a:t>http://4.bp.blogspot.com/</a:t>
            </a:r>
            <a:r>
              <a:rPr lang="cs-CZ" sz="1800" dirty="0" err="1" smtClean="0">
                <a:hlinkClick r:id="rId6"/>
              </a:rPr>
              <a:t>cTLOHIOemXc</a:t>
            </a:r>
            <a:r>
              <a:rPr lang="cs-CZ" sz="1800" dirty="0" smtClean="0">
                <a:hlinkClick r:id="rId6"/>
              </a:rPr>
              <a:t>/T7Gd4_uIB0I/AAAAAAAACLE/c_qejGsty7s/s1600/</a:t>
            </a:r>
            <a:r>
              <a:rPr lang="cs-CZ" sz="1800" dirty="0" err="1" smtClean="0">
                <a:hlinkClick r:id="rId6"/>
              </a:rPr>
              <a:t>personajes</a:t>
            </a:r>
            <a:r>
              <a:rPr lang="cs-CZ" sz="1800" dirty="0" smtClean="0">
                <a:hlinkClick r:id="rId6"/>
              </a:rPr>
              <a:t>+de+</a:t>
            </a:r>
            <a:r>
              <a:rPr lang="cs-CZ" sz="1800" dirty="0" err="1" smtClean="0">
                <a:hlinkClick r:id="rId6"/>
              </a:rPr>
              <a:t>madagascar.jpg</a:t>
            </a:r>
            <a:endParaRPr lang="cs-CZ" sz="1800" dirty="0" smtClean="0"/>
          </a:p>
          <a:p>
            <a:r>
              <a:rPr lang="cs-CZ" sz="1800" dirty="0" smtClean="0"/>
              <a:t>Ostatní informace byly vytvořeny z vlastních zdrojů a sady klipart.</a:t>
            </a: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Použité zdroje</a:t>
            </a:r>
            <a:br>
              <a:rPr lang="cs-CZ" sz="2000" dirty="0" smtClean="0"/>
            </a:br>
            <a:r>
              <a:rPr lang="cs-CZ" sz="2000" dirty="0" smtClean="0"/>
              <a:t>Všechny uveřejněné odkazy [cit. 20.8.2012].  jsou dostupné pod licencí </a:t>
            </a:r>
            <a:r>
              <a:rPr lang="cs-CZ" sz="2000" dirty="0" err="1" smtClean="0"/>
              <a:t>Creative</a:t>
            </a:r>
            <a:r>
              <a:rPr lang="cs-CZ" sz="2000" dirty="0" smtClean="0"/>
              <a:t> </a:t>
            </a:r>
            <a:r>
              <a:rPr lang="cs-CZ" sz="2000" dirty="0" err="1" smtClean="0"/>
              <a:t>Commons</a:t>
            </a:r>
            <a:r>
              <a:rPr lang="cs-CZ" sz="2000" dirty="0" smtClean="0"/>
              <a:t> .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</TotalTime>
  <Words>146</Words>
  <Application>Microsoft Office PowerPoint</Application>
  <PresentationFormat>Předvádění na obrazovce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7</vt:i4>
      </vt:variant>
    </vt:vector>
  </HeadingPairs>
  <TitlesOfParts>
    <vt:vector size="9" baseType="lpstr">
      <vt:lpstr>Shluk</vt:lpstr>
      <vt:lpstr>Motiv sady Office</vt:lpstr>
      <vt:lpstr>Prezentace aplikace PowerPoint</vt:lpstr>
      <vt:lpstr>Jižní Afrika</vt:lpstr>
      <vt:lpstr>státy</vt:lpstr>
      <vt:lpstr>Jihoafrická republika      JAR </vt:lpstr>
      <vt:lpstr>apartheid</vt:lpstr>
      <vt:lpstr>Madagaskar</vt:lpstr>
      <vt:lpstr>Použité zdroje Všechny uveřejněné odkazy [cit. 20.8.2012].  jsou dostupné pod licencí Creative Commons .</vt:lpstr>
    </vt:vector>
  </TitlesOfParts>
  <Company>doma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Jižní Afrika</dc:title>
  <dc:creator>Michal</dc:creator>
  <cp:lastModifiedBy>Toshiba</cp:lastModifiedBy>
  <cp:revision>10</cp:revision>
  <dcterms:created xsi:type="dcterms:W3CDTF">2012-12-09T22:46:46Z</dcterms:created>
  <dcterms:modified xsi:type="dcterms:W3CDTF">2014-03-04T21:56:57Z</dcterms:modified>
</cp:coreProperties>
</file>