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22F0-8318-4C27-A103-C805CFD8F064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69C8-527D-4C66-91F7-3F3738029C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7.ct24.cz/cache/616x347/article/41/4006/400555.jpg?1349206242" TargetMode="External"/><Relationship Id="rId2" Type="http://schemas.openxmlformats.org/officeDocument/2006/relationships/hyperlink" Target="http://www.cez-okno.net/files/clanok-subory-2010/Stop-AIDS-Hand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epresse.com/images/uploads/6/d/a/362202/tschad_epa_Mohamed-Messara20080211190018.jpg" TargetMode="External"/><Relationship Id="rId4" Type="http://schemas.openxmlformats.org/officeDocument/2006/relationships/hyperlink" Target="http://www.caritas.at/uploads/pics/tschadCARITAS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22" y="673883"/>
            <a:ext cx="8304157" cy="55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SAHARA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NEJVĚTŠÍ POUŠŤ SVĚTA</a:t>
            </a:r>
            <a:endParaRPr lang="cs-CZ" dirty="0"/>
          </a:p>
        </p:txBody>
      </p:sp>
      <p:pic>
        <p:nvPicPr>
          <p:cNvPr id="1027" name="Picture 3" descr="C:\Documents and Settings\Michal\Local Settings\Temporary Internet Files\Content.IE5\JO1IXS8W\MP90042438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499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Vymezení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rozprostírá se na území 11 států mezi Atlantským oceánem a Rudým mořem</a:t>
            </a:r>
          </a:p>
          <a:p>
            <a:r>
              <a:rPr lang="cs-CZ" dirty="0" smtClean="0"/>
              <a:t>největší poušť na Zemi</a:t>
            </a:r>
          </a:p>
          <a:p>
            <a:r>
              <a:rPr lang="cs-CZ" dirty="0" smtClean="0"/>
              <a:t>zabírá asi ¼ plochy Afriky</a:t>
            </a:r>
          </a:p>
          <a:p>
            <a:endParaRPr lang="cs-CZ" dirty="0"/>
          </a:p>
        </p:txBody>
      </p:sp>
      <p:pic>
        <p:nvPicPr>
          <p:cNvPr id="4" name="Picture 5" descr="C:\Documents and Settings\Michal\Local Settings\Temporary Internet Files\Content.IE5\CA96Y0K5\MP90040276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729598" cy="2183234"/>
          </a:xfrm>
          <a:prstGeom prst="rect">
            <a:avLst/>
          </a:prstGeom>
          <a:noFill/>
        </p:spPr>
      </p:pic>
      <p:pic>
        <p:nvPicPr>
          <p:cNvPr id="2050" name="Picture 2" descr="C:\Documents and Settings\Michal\Local Settings\Temporary Internet Files\Content.IE5\MM1UAUJI\MP90040275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2081212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Přírodní podmínky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 - plošiny (200 - 500 m n. m.)</a:t>
            </a:r>
          </a:p>
          <a:p>
            <a:r>
              <a:rPr lang="cs-CZ" dirty="0" smtClean="0"/>
              <a:t>převládají skalnaté a štěrkovité pouště, pouze menší část - pískové přesypy</a:t>
            </a:r>
          </a:p>
          <a:p>
            <a:r>
              <a:rPr lang="cs-CZ" dirty="0" smtClean="0"/>
              <a:t>podnebí - suché a horké (průměrný roční úhrn srážek - 25 - 200 mm)</a:t>
            </a:r>
          </a:p>
          <a:p>
            <a:r>
              <a:rPr lang="cs-CZ" dirty="0" smtClean="0"/>
              <a:t>časté prachové a pískové bouře</a:t>
            </a:r>
          </a:p>
          <a:p>
            <a:r>
              <a:rPr lang="cs-CZ" dirty="0" smtClean="0"/>
              <a:t>velké teplotní rozdíly mezi dnem a nocí (v noci klesne až o 30 °C)</a:t>
            </a:r>
          </a:p>
          <a:p>
            <a:endParaRPr lang="cs-CZ" dirty="0"/>
          </a:p>
        </p:txBody>
      </p:sp>
      <p:pic>
        <p:nvPicPr>
          <p:cNvPr id="3074" name="Picture 2" descr="C:\Documents and Settings\Michal\Local Settings\Temporary Internet Files\Content.IE5\JO1IXS8W\MC90019817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311775"/>
            <a:ext cx="3259137" cy="154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Obyvatelstvo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Nomádi (kočovníci)</a:t>
            </a:r>
          </a:p>
          <a:p>
            <a:r>
              <a:rPr lang="cs-CZ" dirty="0" smtClean="0"/>
              <a:t> v oázách - usedlí zemědělci</a:t>
            </a:r>
          </a:p>
          <a:p>
            <a:endParaRPr lang="cs-CZ" dirty="0"/>
          </a:p>
        </p:txBody>
      </p:sp>
      <p:pic>
        <p:nvPicPr>
          <p:cNvPr id="4098" name="Picture 2" descr="C:\Documents and Settings\Michal\Local Settings\Temporary Internet Files\Content.IE5\CA96Y0K5\MP90040661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081213" cy="3121025"/>
          </a:xfrm>
          <a:prstGeom prst="rect">
            <a:avLst/>
          </a:prstGeom>
          <a:noFill/>
        </p:spPr>
      </p:pic>
      <p:pic>
        <p:nvPicPr>
          <p:cNvPr id="4099" name="Picture 3" descr="C:\Documents and Settings\Michal\Local Settings\Temporary Internet Files\Content.IE5\JO1IXS8W\MP90043835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3140968"/>
            <a:ext cx="4637615" cy="3096344"/>
          </a:xfrm>
          <a:prstGeom prst="rect">
            <a:avLst/>
          </a:prstGeom>
          <a:noFill/>
        </p:spPr>
      </p:pic>
      <p:pic>
        <p:nvPicPr>
          <p:cNvPr id="4102" name="Picture 6" descr="C:\Documents and Settings\Michal\Local Settings\Temporary Internet Files\Content.IE5\CA96Y0K5\MC900439224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140968"/>
            <a:ext cx="1442244" cy="3096344"/>
          </a:xfrm>
          <a:prstGeom prst="rect">
            <a:avLst/>
          </a:prstGeom>
          <a:noFill/>
          <a:scene3d>
            <a:camera prst="orthographicFront">
              <a:rot lat="300035" lon="10800009" rev="2159999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Hospodářství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zemědělství - oázy - říční (kolem vodních toků), studniční (zásobované ze studní), artéské (artéská voda)</a:t>
            </a:r>
          </a:p>
          <a:p>
            <a:r>
              <a:rPr lang="cs-CZ" dirty="0" smtClean="0"/>
              <a:t>pěstuje se  - palma datlová, olivovník, zelenina, koření</a:t>
            </a:r>
          </a:p>
          <a:p>
            <a:endParaRPr lang="cs-CZ" dirty="0"/>
          </a:p>
        </p:txBody>
      </p:sp>
      <p:pic>
        <p:nvPicPr>
          <p:cNvPr id="5122" name="Picture 2" descr="C:\Documents and Settings\Michal\Local Settings\Temporary Internet Files\Content.IE5\DQ725OA5\MP90040702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8766">
            <a:off x="4147448" y="4105816"/>
            <a:ext cx="1635557" cy="2452712"/>
          </a:xfrm>
          <a:prstGeom prst="rect">
            <a:avLst/>
          </a:prstGeom>
          <a:noFill/>
        </p:spPr>
      </p:pic>
      <p:pic>
        <p:nvPicPr>
          <p:cNvPr id="5123" name="Picture 3" descr="C:\Documents and Settings\Michal\Local Settings\Temporary Internet Files\Content.IE5\CA96Y0K5\MP90043338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1950">
            <a:off x="6630979" y="3817696"/>
            <a:ext cx="1717339" cy="2581548"/>
          </a:xfrm>
          <a:prstGeom prst="rect">
            <a:avLst/>
          </a:prstGeom>
          <a:noFill/>
        </p:spPr>
      </p:pic>
      <p:pic>
        <p:nvPicPr>
          <p:cNvPr id="5124" name="Picture 4" descr="C:\Documents and Settings\Michal\Local Settings\Temporary Internet Files\Content.IE5\MM1UAUJI\MP90043832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45814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168">
            <a:off x="660915" y="4630483"/>
            <a:ext cx="1785447" cy="17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Sahel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 arabštiny = břeh</a:t>
            </a:r>
          </a:p>
          <a:p>
            <a:r>
              <a:rPr lang="cs-CZ" dirty="0" smtClean="0"/>
              <a:t>pás území ležícího na jižním okraji Sahary - přechod mezi pouští a savanou</a:t>
            </a:r>
          </a:p>
          <a:p>
            <a:r>
              <a:rPr lang="cs-CZ" dirty="0" smtClean="0"/>
              <a:t>nejchudší země světa</a:t>
            </a:r>
          </a:p>
          <a:p>
            <a:r>
              <a:rPr lang="cs-CZ" dirty="0" smtClean="0"/>
              <a:t>hladomor, sucha, nemoci, časté vojenské konflikty</a:t>
            </a:r>
            <a:endParaRPr lang="cs-CZ" dirty="0"/>
          </a:p>
        </p:txBody>
      </p:sp>
      <p:pic>
        <p:nvPicPr>
          <p:cNvPr id="6146" name="Picture 2" descr="C:\Documents and Settings\Michal\Local Settings\Temporary Internet Files\Content.IE5\CA96Y0K5\MP90043734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097" y="4581128"/>
            <a:ext cx="2911991" cy="194421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437756" cy="193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135888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59632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Sahelské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Mauritánie</a:t>
            </a:r>
          </a:p>
          <a:p>
            <a:r>
              <a:rPr lang="cs-CZ" b="1" dirty="0" smtClean="0"/>
              <a:t>Mali</a:t>
            </a:r>
          </a:p>
          <a:p>
            <a:r>
              <a:rPr lang="cs-CZ" b="1" dirty="0" err="1" smtClean="0"/>
              <a:t>Burkina</a:t>
            </a:r>
            <a:r>
              <a:rPr lang="cs-CZ" b="1" dirty="0" smtClean="0"/>
              <a:t> </a:t>
            </a:r>
            <a:r>
              <a:rPr lang="cs-CZ" b="1" dirty="0" err="1" smtClean="0"/>
              <a:t>Faso</a:t>
            </a:r>
            <a:endParaRPr lang="cs-CZ" b="1" dirty="0" smtClean="0"/>
          </a:p>
          <a:p>
            <a:r>
              <a:rPr lang="cs-CZ" b="1" dirty="0" smtClean="0"/>
              <a:t>Niger</a:t>
            </a:r>
          </a:p>
          <a:p>
            <a:r>
              <a:rPr lang="cs-CZ" b="1" dirty="0" smtClean="0"/>
              <a:t>Čad</a:t>
            </a:r>
          </a:p>
          <a:p>
            <a:r>
              <a:rPr lang="cs-CZ" b="1" dirty="0" smtClean="0"/>
              <a:t>Súdán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70040" cy="28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176464" cy="25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028384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Použité zdroje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Všechny uveřejněné odkazy [cit. </a:t>
            </a:r>
            <a:r>
              <a:rPr lang="cs-CZ" b="1" smtClean="0">
                <a:solidFill>
                  <a:schemeClr val="bg1"/>
                </a:solidFill>
              </a:rPr>
              <a:t>20.8.2012</a:t>
            </a:r>
            <a:r>
              <a:rPr lang="cs-CZ" b="1" dirty="0" smtClean="0">
                <a:solidFill>
                  <a:schemeClr val="bg1"/>
                </a:solidFill>
              </a:rPr>
              <a:t>].  jsou dostupné pod licencí </a:t>
            </a:r>
            <a:r>
              <a:rPr lang="cs-CZ" b="1" dirty="0" err="1" smtClean="0">
                <a:solidFill>
                  <a:schemeClr val="bg1"/>
                </a:solidFill>
              </a:rPr>
              <a:t>Creative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Commons</a:t>
            </a:r>
            <a:r>
              <a:rPr lang="cs-CZ" b="1" dirty="0" smtClean="0">
                <a:solidFill>
                  <a:schemeClr val="bg1"/>
                </a:solidFill>
              </a:rPr>
              <a:t> .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70080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r>
              <a:rPr lang="cs-CZ" dirty="0" smtClean="0">
                <a:hlinkClick r:id="rId2"/>
              </a:rPr>
              <a:t> http://www.</a:t>
            </a:r>
            <a:r>
              <a:rPr lang="cs-CZ" dirty="0" err="1" smtClean="0">
                <a:hlinkClick r:id="rId2"/>
              </a:rPr>
              <a:t>cez</a:t>
            </a:r>
            <a:r>
              <a:rPr lang="cs-CZ" dirty="0" smtClean="0">
                <a:hlinkClick r:id="rId2"/>
              </a:rPr>
              <a:t>-okno.</a:t>
            </a:r>
            <a:r>
              <a:rPr lang="cs-CZ" dirty="0" err="1" smtClean="0">
                <a:hlinkClick r:id="rId2"/>
              </a:rPr>
              <a:t>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clanok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subory</a:t>
            </a:r>
            <a:r>
              <a:rPr lang="cs-CZ" dirty="0" smtClean="0">
                <a:hlinkClick r:id="rId2"/>
              </a:rPr>
              <a:t>-2010/Stop-AIDS-</a:t>
            </a:r>
            <a:r>
              <a:rPr lang="cs-CZ" dirty="0" err="1" smtClean="0">
                <a:hlinkClick r:id="rId2"/>
              </a:rPr>
              <a:t>Hand.gif</a:t>
            </a:r>
            <a:endParaRPr lang="cs-CZ" dirty="0" smtClean="0"/>
          </a:p>
          <a:p>
            <a:r>
              <a:rPr lang="cs-CZ" dirty="0" smtClean="0"/>
              <a:t>Obr.2 </a:t>
            </a:r>
            <a:r>
              <a:rPr lang="cs-CZ" dirty="0" smtClean="0">
                <a:hlinkClick r:id="rId3"/>
              </a:rPr>
              <a:t>http://img7.ct24.cz/</a:t>
            </a:r>
            <a:r>
              <a:rPr lang="cs-CZ" dirty="0" err="1" smtClean="0">
                <a:hlinkClick r:id="rId3"/>
              </a:rPr>
              <a:t>cache</a:t>
            </a:r>
            <a:r>
              <a:rPr lang="cs-CZ" dirty="0" smtClean="0">
                <a:hlinkClick r:id="rId3"/>
              </a:rPr>
              <a:t>/616x347/</a:t>
            </a:r>
            <a:r>
              <a:rPr lang="cs-CZ" dirty="0" err="1" smtClean="0">
                <a:hlinkClick r:id="rId3"/>
              </a:rPr>
              <a:t>article</a:t>
            </a:r>
            <a:r>
              <a:rPr lang="cs-CZ" dirty="0" smtClean="0">
                <a:hlinkClick r:id="rId3"/>
              </a:rPr>
              <a:t>/41/4006/400555.jpg?1349206242</a:t>
            </a:r>
            <a:endParaRPr lang="cs-CZ" dirty="0" smtClean="0"/>
          </a:p>
          <a:p>
            <a:r>
              <a:rPr lang="cs-CZ" dirty="0" smtClean="0"/>
              <a:t>Obr.3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caritas.at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uploads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pics</a:t>
            </a:r>
            <a:r>
              <a:rPr lang="cs-CZ" dirty="0" smtClean="0">
                <a:hlinkClick r:id="rId4"/>
              </a:rPr>
              <a:t>/tschadCARITAS10.jpg</a:t>
            </a:r>
            <a:endParaRPr lang="cs-CZ" dirty="0" smtClean="0"/>
          </a:p>
          <a:p>
            <a:r>
              <a:rPr lang="cs-CZ" dirty="0" smtClean="0"/>
              <a:t>Obr.4 </a:t>
            </a:r>
            <a:r>
              <a:rPr lang="cs-CZ" dirty="0" smtClean="0">
                <a:hlinkClick r:id="rId5"/>
              </a:rPr>
              <a:t>http://diepresse.com/images/uploads/6/d/a/362202/tschad_epa_Mohamed-Messara20080211190018.jpg</a:t>
            </a:r>
            <a:endParaRPr lang="cs-CZ" dirty="0" smtClean="0"/>
          </a:p>
          <a:p>
            <a:r>
              <a:rPr lang="cs-CZ" dirty="0"/>
              <a:t>Ostatní informace byly vytvořeny z vlastních zdrojů a sady klipart.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</TotalTime>
  <Words>174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Modul</vt:lpstr>
      <vt:lpstr>Motiv sady Office</vt:lpstr>
      <vt:lpstr>Prezentace aplikace PowerPoint</vt:lpstr>
      <vt:lpstr>SAHARA</vt:lpstr>
      <vt:lpstr>Vymezení </vt:lpstr>
      <vt:lpstr>Přírodní podmínky </vt:lpstr>
      <vt:lpstr>Obyvatelstvo </vt:lpstr>
      <vt:lpstr>Hospodářství </vt:lpstr>
      <vt:lpstr>Sahel </vt:lpstr>
      <vt:lpstr>Sahelské státy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SAHARA</dc:title>
  <dc:creator>Michal</dc:creator>
  <cp:lastModifiedBy>Toshiba</cp:lastModifiedBy>
  <cp:revision>9</cp:revision>
  <dcterms:created xsi:type="dcterms:W3CDTF">2012-12-09T20:14:31Z</dcterms:created>
  <dcterms:modified xsi:type="dcterms:W3CDTF">2014-03-04T21:49:39Z</dcterms:modified>
</cp:coreProperties>
</file>