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160D-C882-4D60-AE01-044C33AF08D0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5654-7EE9-4301-AC19-3CCB78C71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obydleni.eu/obrazky/britska-armada-vojaci.jpg" TargetMode="External"/><Relationship Id="rId7" Type="http://schemas.openxmlformats.org/officeDocument/2006/relationships/hyperlink" Target="http://www.policejni-makety.cz/uploads/pics/policista_01.jpg" TargetMode="External"/><Relationship Id="rId2" Type="http://schemas.openxmlformats.org/officeDocument/2006/relationships/hyperlink" Target="http://im.novinky.cz/243/252433-top_foto1-dr1xq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tel-thajsko.cz/images/2010/doprava_03.jpg" TargetMode="External"/><Relationship Id="rId5" Type="http://schemas.openxmlformats.org/officeDocument/2006/relationships/hyperlink" Target="http://www.narodni-divadlo.cz/uploads/assets/Narodni-divadlo-1.jpg" TargetMode="External"/><Relationship Id="rId4" Type="http://schemas.openxmlformats.org/officeDocument/2006/relationships/hyperlink" Target="http://img.mf.cz/104/831/topscms.co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r>
              <a:rPr lang="cs-CZ" sz="3300" dirty="0" smtClean="0"/>
              <a:t>VÝUKOVÝ MATERIÁL ZPRACOVÁN V RÁMCI PROJEKTU EU PENÍZE ŠKOLÁM</a:t>
            </a:r>
          </a:p>
          <a:p>
            <a:pPr algn="ctr">
              <a:buNone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21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100" b="1" dirty="0" smtClean="0"/>
              <a:t>CZ.1.07/1.4.00/21.2852</a:t>
            </a:r>
          </a:p>
          <a:p>
            <a:pPr algn="ctr" fontAlgn="t">
              <a:buNone/>
            </a:pPr>
            <a:endParaRPr lang="cs-CZ" sz="2000" b="1" dirty="0" smtClean="0"/>
          </a:p>
          <a:p>
            <a:pPr algn="ctr" fontAlgn="t">
              <a:buNone/>
            </a:pPr>
            <a:r>
              <a:rPr lang="cs-CZ" sz="1400" b="1" dirty="0" smtClean="0"/>
              <a:t>Šablona:         III/2         č. materiálu: VY_32_INOVACE_410</a:t>
            </a:r>
          </a:p>
          <a:p>
            <a:pPr algn="ctr" fontAlgn="ctr">
              <a:buNone/>
            </a:pPr>
            <a:endParaRPr lang="cs-CZ" sz="2000" dirty="0" smtClean="0"/>
          </a:p>
          <a:p>
            <a:pPr algn="ctr" fontAlgn="ctr">
              <a:buNone/>
            </a:pPr>
            <a:r>
              <a:rPr lang="cs-CZ" sz="2000" b="1" dirty="0" smtClean="0"/>
              <a:t>Jméno autora:        Mgr. Kateřina </a:t>
            </a:r>
            <a:r>
              <a:rPr lang="cs-CZ" sz="2000" b="1" dirty="0" err="1" smtClean="0"/>
              <a:t>Sepešiová</a:t>
            </a:r>
            <a:endParaRPr lang="cs-CZ" sz="2000" b="1" dirty="0" smtClean="0"/>
          </a:p>
          <a:p>
            <a:pPr fontAlgn="ctr">
              <a:buNone/>
            </a:pPr>
            <a:r>
              <a:rPr lang="cs-CZ" sz="2000" b="1" dirty="0" smtClean="0"/>
              <a:t>                                    Třída/ročník:           IX.</a:t>
            </a:r>
          </a:p>
          <a:p>
            <a:pPr fontAlgn="ctr">
              <a:buNone/>
            </a:pPr>
            <a:r>
              <a:rPr lang="cs-CZ" sz="2000" b="1" dirty="0" smtClean="0"/>
              <a:t>                                    Datum vytvoření:  2013</a:t>
            </a:r>
          </a:p>
          <a:p>
            <a:endParaRPr lang="cs-CZ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správné řešení</a:t>
            </a:r>
          </a:p>
          <a:p>
            <a:r>
              <a:rPr lang="cs-CZ" dirty="0" smtClean="0"/>
              <a:t>Tomáš </a:t>
            </a:r>
            <a:r>
              <a:rPr lang="cs-CZ" dirty="0" err="1" smtClean="0"/>
              <a:t>Garrigue</a:t>
            </a:r>
            <a:r>
              <a:rPr lang="cs-CZ" dirty="0" smtClean="0"/>
              <a:t> Masaryk 1918 – 1935</a:t>
            </a:r>
          </a:p>
          <a:p>
            <a:r>
              <a:rPr lang="cs-CZ" dirty="0" smtClean="0"/>
              <a:t>Edvard Beneš 1935 – 1938</a:t>
            </a:r>
          </a:p>
          <a:p>
            <a:r>
              <a:rPr lang="cs-CZ" dirty="0" smtClean="0"/>
              <a:t>Emil </a:t>
            </a:r>
            <a:r>
              <a:rPr lang="cs-CZ" dirty="0" err="1" smtClean="0"/>
              <a:t>Hácha</a:t>
            </a:r>
            <a:r>
              <a:rPr lang="cs-CZ" dirty="0" smtClean="0"/>
              <a:t> 1938 – 1945</a:t>
            </a:r>
          </a:p>
          <a:p>
            <a:r>
              <a:rPr lang="cs-CZ" dirty="0" smtClean="0"/>
              <a:t>Edvard Beneš 1945 – 1948</a:t>
            </a:r>
          </a:p>
          <a:p>
            <a:r>
              <a:rPr lang="cs-CZ" dirty="0" smtClean="0"/>
              <a:t>Klement Gottwald 1948 – 1953</a:t>
            </a:r>
          </a:p>
          <a:p>
            <a:r>
              <a:rPr lang="cs-CZ" dirty="0" smtClean="0"/>
              <a:t>Antonín Zápotocký 1953 – 1957</a:t>
            </a:r>
          </a:p>
          <a:p>
            <a:r>
              <a:rPr lang="cs-CZ" dirty="0" smtClean="0"/>
              <a:t>Antonín Novotný 1957 – 1968</a:t>
            </a:r>
          </a:p>
          <a:p>
            <a:r>
              <a:rPr lang="cs-CZ" dirty="0" smtClean="0"/>
              <a:t>Ludvík Svoboda 1968 – 1975</a:t>
            </a:r>
          </a:p>
          <a:p>
            <a:r>
              <a:rPr lang="cs-CZ" dirty="0" err="1" smtClean="0"/>
              <a:t>Gustáv</a:t>
            </a:r>
            <a:r>
              <a:rPr lang="cs-CZ" dirty="0" smtClean="0"/>
              <a:t> Husák 1975 – 1989</a:t>
            </a:r>
          </a:p>
          <a:p>
            <a:r>
              <a:rPr lang="cs-CZ" dirty="0" smtClean="0"/>
              <a:t>Václav Havel 1989 – 2003</a:t>
            </a:r>
          </a:p>
          <a:p>
            <a:r>
              <a:rPr lang="cs-CZ" dirty="0" smtClean="0"/>
              <a:t>Václav Klaus 2003 – 2013</a:t>
            </a:r>
          </a:p>
          <a:p>
            <a:r>
              <a:rPr lang="cs-CZ" dirty="0" smtClean="0"/>
              <a:t>Miloš Zeman 2013 - ??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Petr Nečas – Novinky.</a:t>
            </a:r>
            <a:r>
              <a:rPr lang="cs-CZ" dirty="0" err="1" smtClean="0"/>
              <a:t>cz</a:t>
            </a:r>
            <a:r>
              <a:rPr lang="cs-CZ" dirty="0" smtClean="0"/>
              <a:t>. [online]. [cit. 2013-02-10]. Dostupné z: </a:t>
            </a:r>
            <a:r>
              <a:rPr lang="cs-CZ" dirty="0" smtClean="0">
                <a:hlinkClick r:id="rId2"/>
              </a:rPr>
              <a:t>http://im.novinky.cz/243/252433-top_foto1-dr1xq.jpg</a:t>
            </a:r>
            <a:endParaRPr lang="cs-CZ" dirty="0" smtClean="0"/>
          </a:p>
          <a:p>
            <a:r>
              <a:rPr lang="cs-CZ" dirty="0" smtClean="0"/>
              <a:t>Glasgow – ekologické bydlení. [online]. [cit. 2013-02-10]. Dostupné z: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ekobydleni.eu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obrazky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britska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armada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vojaci.jpg</a:t>
            </a:r>
            <a:endParaRPr lang="cs-CZ" dirty="0" smtClean="0"/>
          </a:p>
          <a:p>
            <a:r>
              <a:rPr lang="cs-CZ" dirty="0" smtClean="0"/>
              <a:t>ZDN. [online]. [cit. 2013-02-10]. Dostupné z: </a:t>
            </a:r>
            <a:r>
              <a:rPr lang="cs-CZ" dirty="0" smtClean="0">
                <a:hlinkClick r:id="rId4"/>
              </a:rPr>
              <a:t>http://img.mf.cz/104/831/topscms.com.jpg</a:t>
            </a:r>
            <a:endParaRPr lang="cs-CZ" dirty="0" smtClean="0"/>
          </a:p>
          <a:p>
            <a:r>
              <a:rPr lang="cs-CZ" dirty="0" smtClean="0"/>
              <a:t>Národní divadlo. [online]. [cit. 2013-02-10]. Dostupné z: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narodni</a:t>
            </a:r>
            <a:r>
              <a:rPr lang="cs-CZ" dirty="0" smtClean="0">
                <a:hlinkClick r:id="rId5"/>
              </a:rPr>
              <a:t>-divadlo.</a:t>
            </a:r>
            <a:r>
              <a:rPr lang="cs-CZ" dirty="0" err="1" smtClean="0">
                <a:hlinkClick r:id="rId5"/>
              </a:rPr>
              <a:t>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uploads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assets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Narodni</a:t>
            </a:r>
            <a:r>
              <a:rPr lang="cs-CZ" dirty="0" smtClean="0">
                <a:hlinkClick r:id="rId5"/>
              </a:rPr>
              <a:t>-divadlo-1.jpg</a:t>
            </a:r>
            <a:endParaRPr lang="cs-CZ" dirty="0" smtClean="0"/>
          </a:p>
          <a:p>
            <a:r>
              <a:rPr lang="cs-CZ" dirty="0" smtClean="0"/>
              <a:t>Doprava v Bangkoku. [online]. [cit. 2013-02-10]. Dostupné z: </a:t>
            </a:r>
            <a:r>
              <a:rPr lang="cs-CZ" dirty="0" smtClean="0">
                <a:hlinkClick r:id="rId6"/>
              </a:rPr>
              <a:t>http://www.hotel-</a:t>
            </a:r>
            <a:r>
              <a:rPr lang="cs-CZ" dirty="0" err="1" smtClean="0">
                <a:hlinkClick r:id="rId6"/>
              </a:rPr>
              <a:t>thajsko.cz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images</a:t>
            </a:r>
            <a:r>
              <a:rPr lang="cs-CZ" dirty="0" smtClean="0">
                <a:hlinkClick r:id="rId6"/>
              </a:rPr>
              <a:t>/2010/doprava_03.jpg</a:t>
            </a:r>
            <a:endParaRPr lang="cs-CZ" dirty="0" smtClean="0"/>
          </a:p>
          <a:p>
            <a:r>
              <a:rPr lang="cs-CZ" dirty="0" smtClean="0"/>
              <a:t>Policejní makety. [online]. [cit. 2013-02-10]. Dostupné z: </a:t>
            </a:r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policejni</a:t>
            </a:r>
            <a:r>
              <a:rPr lang="cs-CZ" dirty="0" smtClean="0">
                <a:hlinkClick r:id="rId7"/>
              </a:rPr>
              <a:t>-makety.</a:t>
            </a:r>
            <a:r>
              <a:rPr lang="cs-CZ" dirty="0" err="1" smtClean="0">
                <a:hlinkClick r:id="rId7"/>
              </a:rPr>
              <a:t>cz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uploads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pics</a:t>
            </a:r>
            <a:r>
              <a:rPr lang="cs-CZ" dirty="0" smtClean="0">
                <a:hlinkClick r:id="rId7"/>
              </a:rPr>
              <a:t>/policista_01.jpg</a:t>
            </a:r>
            <a:endParaRPr lang="cs-CZ" dirty="0" smtClean="0"/>
          </a:p>
          <a:p>
            <a:r>
              <a:rPr lang="cs-CZ" dirty="0" smtClean="0"/>
              <a:t>JANOŠKOVÁ, Dagmar, Monika ONDRÁČKOVÁ a Dagmar ČÁBALOVÁ. </a:t>
            </a:r>
            <a:r>
              <a:rPr lang="cs-CZ" i="1" dirty="0" smtClean="0"/>
              <a:t>Občanská výchova 8: Rodinná výchova 8 : příručka učitele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Plzeň: </a:t>
            </a:r>
            <a:r>
              <a:rPr lang="cs-CZ" dirty="0" err="1" smtClean="0"/>
              <a:t>Fraus</a:t>
            </a:r>
            <a:r>
              <a:rPr lang="cs-CZ" dirty="0" smtClean="0"/>
              <a:t>, 2005, 303 s. ISBN 80-723-8394-9.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fontAlgn="ctr">
              <a:buNone/>
            </a:pPr>
            <a:endParaRPr lang="cs-CZ" sz="1700" b="1" dirty="0" smtClean="0"/>
          </a:p>
          <a:p>
            <a:pPr fontAlgn="ctr">
              <a:buNone/>
            </a:pPr>
            <a:r>
              <a:rPr lang="cs-CZ" sz="1700" b="1" dirty="0" smtClean="0"/>
              <a:t>Vzdělávací oblast:                      Člověk a společnost</a:t>
            </a:r>
          </a:p>
          <a:p>
            <a:pPr fontAlgn="ctr">
              <a:buNone/>
            </a:pPr>
            <a:r>
              <a:rPr lang="cs-CZ" sz="1700" b="1" dirty="0" smtClean="0"/>
              <a:t>Tematická oblast:                      Výkonná moc</a:t>
            </a:r>
          </a:p>
          <a:p>
            <a:pPr fontAlgn="ctr">
              <a:buNone/>
            </a:pPr>
            <a:r>
              <a:rPr lang="cs-CZ" sz="1700" b="1" dirty="0" smtClean="0"/>
              <a:t> Předmět:                                    Výchova k občanství</a:t>
            </a:r>
          </a:p>
          <a:p>
            <a:pPr fontAlgn="ctr">
              <a:buNone/>
            </a:pPr>
            <a:r>
              <a:rPr lang="cs-CZ" sz="1700" b="1" dirty="0" smtClean="0"/>
              <a:t>Výstižný popis způsobu použití: Materiál vhodný pro výkladovou hodinu.</a:t>
            </a:r>
          </a:p>
          <a:p>
            <a:pPr fontAlgn="ctr">
              <a:buNone/>
            </a:pPr>
            <a:r>
              <a:rPr lang="cs-CZ" sz="1700" b="1" dirty="0" smtClean="0"/>
              <a:t> Klíčová slova:                             výkonná moc, exekutiva, vláda, premiér,                               </a:t>
            </a:r>
          </a:p>
          <a:p>
            <a:pPr fontAlgn="ctr">
              <a:buNone/>
            </a:pPr>
            <a:r>
              <a:rPr lang="cs-CZ" sz="1700" b="1" dirty="0" smtClean="0"/>
              <a:t>                                                       ministerstva, prezident a jeho pravomoci,prezidenti na                     </a:t>
            </a:r>
          </a:p>
          <a:p>
            <a:pPr fontAlgn="ctr">
              <a:buNone/>
            </a:pPr>
            <a:r>
              <a:rPr lang="cs-CZ" sz="1700" b="1" dirty="0" smtClean="0"/>
              <a:t>                                                       českém území                                                 </a:t>
            </a:r>
          </a:p>
          <a:p>
            <a:pPr fontAlgn="ctr">
              <a:buNone/>
            </a:pPr>
            <a:r>
              <a:rPr lang="cs-CZ" sz="1700" b="1" dirty="0" smtClean="0"/>
              <a:t>Druh učebního materiálu:          </a:t>
            </a:r>
            <a:r>
              <a:rPr lang="cs-CZ" sz="1700" b="1" dirty="0" err="1" smtClean="0"/>
              <a:t>Powerpointová</a:t>
            </a:r>
            <a:r>
              <a:rPr lang="cs-CZ" sz="1700" b="1" dirty="0" smtClean="0"/>
              <a:t>  presentace</a:t>
            </a:r>
            <a:endParaRPr lang="cs-CZ" sz="17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VÝKONNÁ MOC</a:t>
            </a:r>
            <a:endParaRPr lang="cs-CZ" sz="5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Výkonná moc = EXEKUTIVA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umožňuje uplatňování zákonů v každodenním životě </a:t>
            </a:r>
          </a:p>
          <a:p>
            <a:endParaRPr lang="cs-CZ" dirty="0" smtClean="0"/>
          </a:p>
          <a:p>
            <a:r>
              <a:rPr lang="cs-CZ" dirty="0" smtClean="0"/>
              <a:t>vytváří prováděcí předpisy = nařízení a vyhlášky</a:t>
            </a:r>
          </a:p>
          <a:p>
            <a:endParaRPr lang="cs-CZ" dirty="0" smtClean="0"/>
          </a:p>
          <a:p>
            <a:r>
              <a:rPr lang="cs-CZ" dirty="0" smtClean="0"/>
              <a:t>v České republice disponuje výkonnou mocí vláda a prezident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zabezpečuje chod celého státu a řídí všechny oblasti života společnosti</a:t>
            </a:r>
          </a:p>
          <a:p>
            <a:endParaRPr lang="cs-CZ" dirty="0" smtClean="0"/>
          </a:p>
          <a:p>
            <a:r>
              <a:rPr lang="cs-CZ" dirty="0" smtClean="0"/>
              <a:t> tvoří ji: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premiér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místopředsedové vlády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jednotlivá ministerstva</a:t>
            </a:r>
          </a:p>
          <a:p>
            <a:endParaRPr lang="cs-CZ" dirty="0" smtClean="0"/>
          </a:p>
          <a:p>
            <a:r>
              <a:rPr lang="cs-CZ" dirty="0" smtClean="0"/>
              <a:t>počet členů vlády není pevně stanoven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Premiér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stává si jím obvykle představitel politické strany, která získá při volbách do Poslanecké sněmovny nejvíce hlasů</a:t>
            </a:r>
          </a:p>
          <a:p>
            <a:r>
              <a:rPr lang="cs-CZ" dirty="0" smtClean="0"/>
              <a:t>jmenuje ho prezident a na jeho návrh jmenuje i ostatní členy vlády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Kdo je současným premiérem České republiky?</a:t>
            </a:r>
          </a:p>
          <a:p>
            <a:r>
              <a:rPr lang="cs-CZ" dirty="0" smtClean="0"/>
              <a:t>RNDr. Petr Nečas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252433-top_foto1-dr1xq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4626952"/>
            <a:ext cx="3960440" cy="223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ÚKOL</a:t>
            </a:r>
            <a:r>
              <a:rPr lang="cs-CZ" dirty="0" smtClean="0"/>
              <a:t>: jmenuj ministerstva podle obrázků a další, na které si vzpomeneš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britska-armada-vojac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420888"/>
            <a:ext cx="3672408" cy="2382810"/>
          </a:xfrm>
          <a:prstGeom prst="rect">
            <a:avLst/>
          </a:prstGeom>
        </p:spPr>
      </p:pic>
      <p:pic>
        <p:nvPicPr>
          <p:cNvPr id="5" name="Obrázek 4" descr="topscms.c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276872"/>
            <a:ext cx="3456384" cy="2080641"/>
          </a:xfrm>
          <a:prstGeom prst="rect">
            <a:avLst/>
          </a:prstGeom>
        </p:spPr>
      </p:pic>
      <p:pic>
        <p:nvPicPr>
          <p:cNvPr id="6" name="Obrázek 5" descr="Narodni-divadlo-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720592"/>
            <a:ext cx="3206112" cy="2137408"/>
          </a:xfrm>
          <a:prstGeom prst="rect">
            <a:avLst/>
          </a:prstGeom>
        </p:spPr>
      </p:pic>
      <p:pic>
        <p:nvPicPr>
          <p:cNvPr id="7" name="Obrázek 6" descr="doprava_0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4362923"/>
            <a:ext cx="3456384" cy="2495077"/>
          </a:xfrm>
          <a:prstGeom prst="rect">
            <a:avLst/>
          </a:prstGeom>
        </p:spPr>
      </p:pic>
      <p:pic>
        <p:nvPicPr>
          <p:cNvPr id="8" name="Obrázek 7" descr="policista_0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2348880"/>
            <a:ext cx="2016051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správné řešení</a:t>
            </a:r>
            <a:r>
              <a:rPr lang="cs-CZ" dirty="0" smtClean="0"/>
              <a:t>: ministerstvo obrany, kultury,vnitra, zdravotnictví, dopravy</a:t>
            </a:r>
          </a:p>
          <a:p>
            <a:endParaRPr lang="cs-CZ" dirty="0" smtClean="0"/>
          </a:p>
          <a:p>
            <a:r>
              <a:rPr lang="cs-CZ" dirty="0" smtClean="0"/>
              <a:t>školství, mládeže a tělovýchovy</a:t>
            </a:r>
          </a:p>
          <a:p>
            <a:r>
              <a:rPr lang="cs-CZ" dirty="0" smtClean="0"/>
              <a:t>spravedlnosti</a:t>
            </a:r>
          </a:p>
          <a:p>
            <a:r>
              <a:rPr lang="cs-CZ" dirty="0" smtClean="0"/>
              <a:t>životního prostředí</a:t>
            </a:r>
          </a:p>
          <a:p>
            <a:r>
              <a:rPr lang="cs-CZ" dirty="0" smtClean="0"/>
              <a:t>práce a sociálních věcí</a:t>
            </a:r>
          </a:p>
          <a:p>
            <a:r>
              <a:rPr lang="cs-CZ" dirty="0" smtClean="0"/>
              <a:t>zahraničních věcí</a:t>
            </a:r>
          </a:p>
          <a:p>
            <a:r>
              <a:rPr lang="cs-CZ" dirty="0" smtClean="0"/>
              <a:t>průmyslu a obchodu</a:t>
            </a:r>
          </a:p>
          <a:p>
            <a:r>
              <a:rPr lang="cs-CZ" dirty="0" smtClean="0"/>
              <a:t>pro místní rozvoj</a:t>
            </a:r>
          </a:p>
          <a:p>
            <a:r>
              <a:rPr lang="cs-CZ" dirty="0" smtClean="0"/>
              <a:t>informatiky</a:t>
            </a:r>
          </a:p>
          <a:p>
            <a:r>
              <a:rPr lang="cs-CZ" dirty="0" smtClean="0"/>
              <a:t>financí</a:t>
            </a:r>
          </a:p>
          <a:p>
            <a:r>
              <a:rPr lang="cs-CZ" dirty="0" smtClean="0"/>
              <a:t>zemědělství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nejvyšší představitel státu, reprezentuje zemi</a:t>
            </a:r>
          </a:p>
          <a:p>
            <a:r>
              <a:rPr lang="cs-CZ" dirty="0" smtClean="0"/>
              <a:t>volen přímo na dobu 5 let (pouze 2x za sebou)</a:t>
            </a:r>
          </a:p>
          <a:p>
            <a:r>
              <a:rPr lang="cs-CZ" dirty="0" smtClean="0"/>
              <a:t>z výkonu své funkce není nikomu odpovědný</a:t>
            </a:r>
          </a:p>
          <a:p>
            <a:r>
              <a:rPr lang="cs-CZ" dirty="0" smtClean="0"/>
              <a:t>může být stíhán pouze za velezradu</a:t>
            </a:r>
          </a:p>
          <a:p>
            <a:r>
              <a:rPr lang="cs-CZ" dirty="0" smtClean="0"/>
              <a:t>jmenuje a odvolává předsedu a další členy vlády</a:t>
            </a:r>
          </a:p>
          <a:p>
            <a:r>
              <a:rPr lang="cs-CZ" dirty="0" smtClean="0"/>
              <a:t>je vrchním velitelem ozbrojených sil</a:t>
            </a:r>
          </a:p>
          <a:p>
            <a:r>
              <a:rPr lang="cs-CZ" dirty="0" smtClean="0"/>
              <a:t>má právo udělit amnestii</a:t>
            </a:r>
          </a:p>
          <a:p>
            <a:r>
              <a:rPr lang="cs-CZ" dirty="0" smtClean="0"/>
              <a:t>může rozpustit poslaneckou sněmovnu</a:t>
            </a:r>
          </a:p>
          <a:p>
            <a:endParaRPr lang="cs-CZ" dirty="0" smtClean="0"/>
          </a:p>
          <a:p>
            <a:r>
              <a:rPr lang="cs-CZ" u="sng" dirty="0" smtClean="0"/>
              <a:t>ÚKOL:</a:t>
            </a:r>
            <a:r>
              <a:rPr lang="cs-CZ" dirty="0" smtClean="0"/>
              <a:t> pokus se </a:t>
            </a:r>
            <a:r>
              <a:rPr lang="cs-CZ" smtClean="0"/>
              <a:t>vyjmenovat dosavadní prezidenty </a:t>
            </a:r>
            <a:r>
              <a:rPr lang="cs-CZ" dirty="0" smtClean="0"/>
              <a:t>na českém území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518</Words>
  <Application>Microsoft Office PowerPoint</Application>
  <PresentationFormat>Předvádění na obrazovce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Arkýř</vt:lpstr>
      <vt:lpstr>Motiv sady Office</vt:lpstr>
      <vt:lpstr>Prezentace aplikace PowerPoint</vt:lpstr>
      <vt:lpstr>Prezentace aplikace PowerPoint</vt:lpstr>
      <vt:lpstr>VÝKONNÁ MOC</vt:lpstr>
      <vt:lpstr>Výkonná moc = EXEKUTIVA</vt:lpstr>
      <vt:lpstr>Vláda</vt:lpstr>
      <vt:lpstr>Premiér</vt:lpstr>
      <vt:lpstr>Ministerstva</vt:lpstr>
      <vt:lpstr>Ministerstva</vt:lpstr>
      <vt:lpstr>Prezident</vt:lpstr>
      <vt:lpstr>Prezident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Katjas</dc:creator>
  <cp:lastModifiedBy>Toshiba</cp:lastModifiedBy>
  <cp:revision>20</cp:revision>
  <dcterms:created xsi:type="dcterms:W3CDTF">2013-04-04T14:55:57Z</dcterms:created>
  <dcterms:modified xsi:type="dcterms:W3CDTF">2014-03-04T22:14:04Z</dcterms:modified>
</cp:coreProperties>
</file>