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4" r:id="rId3"/>
    <p:sldId id="256" r:id="rId4"/>
    <p:sldId id="261" r:id="rId5"/>
    <p:sldId id="257" r:id="rId6"/>
    <p:sldId id="258" r:id="rId7"/>
    <p:sldId id="260" r:id="rId8"/>
    <p:sldId id="262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A8B0C0-CC32-4FC8-8BB0-D792AA97A55F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BF3EAF-A3A6-46FE-9C8D-182100F01BC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b/b6/Hrub%C3%BD_Jesen%C3%ADk,_pohled_z_Uhl%C3%AD%C5%99sk%C3%A9ho_vrchu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anu%C5%A1ovick%C3%A1_vrchovina" TargetMode="External"/><Relationship Id="rId2" Type="http://schemas.openxmlformats.org/officeDocument/2006/relationships/hyperlink" Target="http://cs.wikipedia.org/wiki/Chr%C3%A1n%C4%9Bn%C3%A1_krajinn%C3%A1_oblast_Jesen%C3%AD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V%C3%BDznamn%C3%A9_pta%C4%8D%C3%AD_%C3%BAzem%C3%AD" TargetMode="External"/><Relationship Id="rId5" Type="http://schemas.openxmlformats.org/officeDocument/2006/relationships/hyperlink" Target="http://cs.wikipedia.org/wiki/Pta%C4%8D%C3%AD_oblast" TargetMode="External"/><Relationship Id="rId4" Type="http://schemas.openxmlformats.org/officeDocument/2006/relationships/hyperlink" Target="http://cs.wikipedia.org/wiki/Zlatohorsk%C3%A1_vrchovin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9/9d/Nizky_Jesenik_CZ_I4C-8.pn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7/71/Hruby_Jesenik_CZ_I4C-7.pn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d/d3/Praded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Nizky_Jesenik_CZ_I4C-8.png" TargetMode="External"/><Relationship Id="rId2" Type="http://schemas.openxmlformats.org/officeDocument/2006/relationships/hyperlink" Target="http://cs.wikipedia.org/wiki/Soubor:Hrub%C3%BD_Jesen%C3%ADk,_pohled_z_Uhl%C3%AD%C5%99sk%C3%A9ho_vrchu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Praded.JPG" TargetMode="External"/><Relationship Id="rId4" Type="http://schemas.openxmlformats.org/officeDocument/2006/relationships/hyperlink" Target="http://cs.wikipedia.org/wiki/Soubor:Hruby_Jesenik_CZ_I4C-7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947617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srpen</a:t>
                      </a:r>
                      <a:r>
                        <a:rPr lang="cs-CZ" sz="1600" b="1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80672"/>
              </p:ext>
            </p:extLst>
          </p:nvPr>
        </p:nvGraphicFramePr>
        <p:xfrm>
          <a:off x="1619672" y="4365104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601815"/>
                <a:gridCol w="2520279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</a:t>
                      </a:r>
                      <a:r>
                        <a:rPr lang="cs-CZ" sz="1600" b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cs-CZ" sz="1200" b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68328"/>
              </p:ext>
            </p:extLst>
          </p:nvPr>
        </p:nvGraphicFramePr>
        <p:xfrm>
          <a:off x="1367644" y="2924944"/>
          <a:ext cx="6552728" cy="3677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2592288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- Jeseníky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Seznámení  s Jeseníky, chráněným krajinným územím, práce s mapu 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Jeseníky, Nízký Jeseník, Hrubý Jeseník, Praděd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4108648" cy="1600327"/>
          </a:xfrm>
        </p:spPr>
        <p:txBody>
          <a:bodyPr>
            <a:normAutofit/>
          </a:bodyPr>
          <a:lstStyle/>
          <a:p>
            <a:r>
              <a:rPr lang="cs-CZ" sz="7200" dirty="0" smtClean="0"/>
              <a:t>JESENÍKY</a:t>
            </a:r>
            <a:endParaRPr lang="cs-CZ" sz="7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67544" y="3733800"/>
            <a:ext cx="3960440" cy="703312"/>
          </a:xfrm>
        </p:spPr>
        <p:txBody>
          <a:bodyPr>
            <a:normAutofit fontScale="85000" lnSpcReduction="10000"/>
          </a:bodyPr>
          <a:lstStyle/>
          <a:p>
            <a:r>
              <a:rPr lang="cs-CZ" sz="4800" b="1" dirty="0" smtClean="0">
                <a:solidFill>
                  <a:schemeClr val="accent2">
                    <a:lumMod val="50000"/>
                  </a:schemeClr>
                </a:solidFill>
              </a:rPr>
              <a:t>Jitka Charvátová</a:t>
            </a:r>
            <a:endParaRPr lang="cs-CZ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Pohoří Jeseníky</a:t>
            </a:r>
            <a:endParaRPr lang="cs-CZ" sz="7200" dirty="0"/>
          </a:p>
        </p:txBody>
      </p:sp>
      <p:pic>
        <p:nvPicPr>
          <p:cNvPr id="3074" name="Picture 2" descr="Soubor:Hrubý Jeseník, pohled z Uhlířského vrch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9" y="1450256"/>
            <a:ext cx="809683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44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/>
              <a:t>p</a:t>
            </a:r>
            <a:r>
              <a:rPr lang="cs-CZ" sz="7200" dirty="0" smtClean="0"/>
              <a:t>ohoří  Jeseníky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Nízký</a:t>
            </a:r>
            <a:r>
              <a:rPr lang="cs-CZ" dirty="0" smtClean="0">
                <a:effectLst/>
              </a:rPr>
              <a:t> Jeseník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 Hrubý Jeseník</a:t>
            </a:r>
          </a:p>
          <a:p>
            <a:pPr>
              <a:buFont typeface="Wingdings" pitchFamily="2" charset="2"/>
              <a:buChar char="q"/>
            </a:pPr>
            <a:endParaRPr lang="cs-CZ" dirty="0" smtClean="0">
              <a:effectLst/>
            </a:endParaRPr>
          </a:p>
          <a:p>
            <a:pPr>
              <a:buFont typeface="Wingdings" pitchFamily="2" charset="2"/>
              <a:buChar char="q"/>
            </a:pPr>
            <a:endParaRPr lang="cs-CZ" dirty="0" smtClean="0">
              <a:effectLst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n</a:t>
            </a:r>
            <a:r>
              <a:rPr lang="cs-CZ" dirty="0" smtClean="0">
                <a:effectLst/>
              </a:rPr>
              <a:t>ejvyšší hora je Praděd (1491 m n. m.).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effectLst/>
              </a:rPr>
              <a:t> přírodnímu bohatství a jeho zachování byla v roce 1969 vyhlášena chráněná krajinná oblast Jeseníky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hlinkClick r:id="rId2" action="ppaction://hlinkfile" tooltip="Chráněná krajinná oblast Jeseníky"/>
              </a:rPr>
              <a:t>Chráněnou krajinnou oblast Jeseníky</a:t>
            </a:r>
            <a:r>
              <a:rPr lang="cs-CZ" dirty="0"/>
              <a:t>, která zahrnuje Hrubý Jeseník a přilehlé části </a:t>
            </a:r>
            <a:r>
              <a:rPr lang="cs-CZ" dirty="0">
                <a:hlinkClick r:id="rId3" action="ppaction://hlinkfile" tooltip="Hanušovická vrchovina"/>
              </a:rPr>
              <a:t>Hanušovické</a:t>
            </a:r>
            <a:r>
              <a:rPr lang="cs-CZ" dirty="0"/>
              <a:t> a </a:t>
            </a:r>
            <a:r>
              <a:rPr lang="cs-CZ" dirty="0">
                <a:hlinkClick r:id="rId4" action="ppaction://hlinkfile" tooltip="Zlatohorská vrchovina"/>
              </a:rPr>
              <a:t>Zlatohorské vrchoviny</a:t>
            </a:r>
            <a:r>
              <a:rPr lang="cs-CZ" dirty="0"/>
              <a:t> -</a:t>
            </a:r>
            <a:r>
              <a:rPr lang="cs-CZ" dirty="0" smtClean="0"/>
              <a:t> </a:t>
            </a:r>
            <a:r>
              <a:rPr lang="cs-CZ" dirty="0"/>
              <a:t>kde byla vyhlášena </a:t>
            </a:r>
            <a:r>
              <a:rPr lang="cs-CZ" dirty="0">
                <a:hlinkClick r:id="rId5" action="ppaction://hlinkfile" tooltip="Ptačí oblast"/>
              </a:rPr>
              <a:t>ptačí oblast</a:t>
            </a:r>
            <a:r>
              <a:rPr lang="cs-CZ" dirty="0"/>
              <a:t> a</a:t>
            </a:r>
            <a:r>
              <a:rPr lang="cs-CZ" dirty="0" smtClean="0"/>
              <a:t> </a:t>
            </a:r>
            <a:r>
              <a:rPr lang="cs-CZ" dirty="0">
                <a:hlinkClick r:id="rId6" action="ppaction://hlinkfile" tooltip="Významné ptačí území"/>
              </a:rPr>
              <a:t>významné </a:t>
            </a:r>
            <a:r>
              <a:rPr lang="cs-CZ">
                <a:hlinkClick r:id="rId6" action="ppaction://hlinkfile" tooltip="Významné ptačí území"/>
              </a:rPr>
              <a:t>ptačí </a:t>
            </a:r>
            <a:r>
              <a:rPr lang="cs-CZ" smtClean="0">
                <a:hlinkClick r:id="rId6" action="ppaction://hlinkfile" tooltip="Významné ptačí území"/>
              </a:rPr>
              <a:t>území</a:t>
            </a:r>
            <a:r>
              <a:rPr lang="cs-CZ" smtClean="0"/>
              <a:t>.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Nizky Jesenik CZ I4C-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647930"/>
            <a:ext cx="7891492" cy="499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/>
              <a:t>p</a:t>
            </a:r>
            <a:r>
              <a:rPr lang="cs-CZ" sz="5400" dirty="0" smtClean="0"/>
              <a:t>oloha Nízkého Jeseníku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047351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Poloha Hrubého Jeseníku</a:t>
            </a:r>
            <a:endParaRPr lang="cs-CZ" sz="5400" dirty="0"/>
          </a:p>
        </p:txBody>
      </p:sp>
      <p:pic>
        <p:nvPicPr>
          <p:cNvPr id="2050" name="Picture 2" descr="Soubor:Hruby Jesenik CZ I4C-7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92887" cy="476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5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Nejvyšší hora: PRADĚD 1491m n.m.</a:t>
            </a:r>
            <a:endParaRPr lang="cs-CZ" dirty="0"/>
          </a:p>
        </p:txBody>
      </p:sp>
      <p:pic>
        <p:nvPicPr>
          <p:cNvPr id="4098" name="Picture 2" descr="Soubor:Prad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21379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89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6000" dirty="0" smtClean="0"/>
              <a:t>Zdroje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effectLst/>
                <a:hlinkClick r:id="rId2"/>
              </a:rPr>
              <a:t>http://cs.wikipedia.org/wiki/Soubor:Hrub%C3%BD_Jesen%C3%ADk,_pohled_z_Uhl%C3%AD%C5%99sk%C3%A9ho_vrchu.jpg</a:t>
            </a:r>
            <a:endParaRPr lang="cs-CZ" sz="2600" b="1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effectLst/>
                <a:hlinkClick r:id="rId3"/>
              </a:rPr>
              <a:t>http://cs.wikipedia.org/wiki/Soubor:Nizky_Jesenik_CZ_I4C-8.png</a:t>
            </a:r>
            <a:endParaRPr lang="cs-CZ" sz="2600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effectLst/>
                <a:hlinkClick r:id="rId4"/>
              </a:rPr>
              <a:t>http://cs.wikipedia.org/wiki/Soubor:Hruby_Jesenik_CZ_I4C-7.png</a:t>
            </a:r>
            <a:endParaRPr lang="cs-CZ" sz="2600" dirty="0" smtClean="0">
              <a:effectLst/>
            </a:endParaRPr>
          </a:p>
          <a:p>
            <a:pPr>
              <a:buFont typeface="Wingdings" pitchFamily="2" charset="2"/>
              <a:buChar char="v"/>
            </a:pPr>
            <a:r>
              <a:rPr lang="cs-CZ" sz="2600" dirty="0" smtClean="0">
                <a:hlinkClick r:id="rId5"/>
              </a:rPr>
              <a:t>http://cs.wikipedia.org/wiki/Soubor:Praded.JPG</a:t>
            </a:r>
            <a:endParaRPr lang="cs-CZ" sz="2600" dirty="0" smtClean="0"/>
          </a:p>
          <a:p>
            <a:pPr>
              <a:buFont typeface="Wingdings" pitchFamily="2" charset="2"/>
              <a:buChar char="v"/>
            </a:pPr>
            <a:r>
              <a:rPr lang="cs-CZ" sz="2200" dirty="0"/>
              <a:t>Obrázky: </a:t>
            </a:r>
            <a:r>
              <a:rPr lang="en-US" sz="2200" dirty="0"/>
              <a:t>[</a:t>
            </a:r>
            <a:r>
              <a:rPr lang="cs-CZ" sz="2200" dirty="0"/>
              <a:t>online</a:t>
            </a:r>
            <a:r>
              <a:rPr lang="en-US" sz="2200" dirty="0"/>
              <a:t>]</a:t>
            </a:r>
            <a:r>
              <a:rPr lang="cs-CZ" sz="2200" dirty="0"/>
              <a:t> </a:t>
            </a:r>
            <a:r>
              <a:rPr lang="en-US" sz="2200" dirty="0"/>
              <a:t>[</a:t>
            </a:r>
            <a:r>
              <a:rPr lang="cs-CZ" sz="2200" dirty="0"/>
              <a:t>cit. 2012 – 08 – 27</a:t>
            </a:r>
            <a:r>
              <a:rPr lang="en-US" sz="2200" dirty="0"/>
              <a:t>]</a:t>
            </a:r>
            <a:r>
              <a:rPr lang="cs-CZ" sz="2200" dirty="0"/>
              <a:t> dostupné z </a:t>
            </a:r>
            <a:r>
              <a:rPr lang="cs-CZ" sz="2200" dirty="0" err="1"/>
              <a:t>Wikimedia</a:t>
            </a:r>
            <a:r>
              <a:rPr lang="cs-CZ" sz="2200" dirty="0"/>
              <a:t> </a:t>
            </a:r>
            <a:r>
              <a:rPr lang="cs-CZ" sz="2200" dirty="0" err="1" smtClean="0"/>
              <a:t>Commons</a:t>
            </a:r>
            <a:endParaRPr lang="cs-CZ" sz="2200" dirty="0" smtClean="0"/>
          </a:p>
          <a:p>
            <a:r>
              <a:rPr lang="cs-CZ" sz="2200" dirty="0"/>
              <a:t>Autorem materiálu a všech jeho částí, není-li uvedeno jinak, je Mgr. Jitka Charvátová.</a:t>
            </a:r>
          </a:p>
          <a:p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290183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189</TotalTime>
  <Words>172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Došky</vt:lpstr>
      <vt:lpstr>Výukový materiál zpracován v rámci projektu EU peníze školám</vt:lpstr>
      <vt:lpstr>Prezentace aplikace PowerPoint</vt:lpstr>
      <vt:lpstr>JESENÍKY</vt:lpstr>
      <vt:lpstr>Pohoří Jeseníky</vt:lpstr>
      <vt:lpstr>pohoří  Jeseníky</vt:lpstr>
      <vt:lpstr>poloha Nízkého Jeseníku</vt:lpstr>
      <vt:lpstr>Poloha Hrubého Jeseníku</vt:lpstr>
      <vt:lpstr>Nejvyšší hora: PRADĚD 1491m n.m.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JESENÍKY</dc:title>
  <dc:creator>Jitka Charvátová</dc:creator>
  <cp:lastModifiedBy>Toshiba</cp:lastModifiedBy>
  <cp:revision>22</cp:revision>
  <dcterms:created xsi:type="dcterms:W3CDTF">2012-12-27T18:55:21Z</dcterms:created>
  <dcterms:modified xsi:type="dcterms:W3CDTF">2014-03-04T21:42:14Z</dcterms:modified>
</cp:coreProperties>
</file>