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  <p:sldId id="256" r:id="rId4"/>
    <p:sldId id="257" r:id="rId5"/>
    <p:sldId id="259" r:id="rId6"/>
    <p:sldId id="260" r:id="rId7"/>
    <p:sldId id="261" r:id="rId8"/>
    <p:sldId id="25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C09F-74B8-4821-A494-35F30FE2693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1F544F-1215-4DF7-A18F-5FF6A0B72D3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C09F-74B8-4821-A494-35F30FE2693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544F-1215-4DF7-A18F-5FF6A0B72D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C09F-74B8-4821-A494-35F30FE2693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544F-1215-4DF7-A18F-5FF6A0B72D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C09F-74B8-4821-A494-35F30FE2693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544F-1215-4DF7-A18F-5FF6A0B72D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C09F-74B8-4821-A494-35F30FE2693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544F-1215-4DF7-A18F-5FF6A0B72D3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C09F-74B8-4821-A494-35F30FE2693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544F-1215-4DF7-A18F-5FF6A0B72D3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C09F-74B8-4821-A494-35F30FE2693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544F-1215-4DF7-A18F-5FF6A0B72D3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C09F-74B8-4821-A494-35F30FE2693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544F-1215-4DF7-A18F-5FF6A0B72D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C09F-74B8-4821-A494-35F30FE2693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544F-1215-4DF7-A18F-5FF6A0B72D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C09F-74B8-4821-A494-35F30FE2693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544F-1215-4DF7-A18F-5FF6A0B72D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C09F-74B8-4821-A494-35F30FE2693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544F-1215-4DF7-A18F-5FF6A0B72D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17BC09F-74B8-4821-A494-35F30FE2693E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A1F544F-1215-4DF7-A18F-5FF6A0B72D3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3/3c/Cesky_les_CZ_I1A-1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upload.wikimedia.org/wikipedia/commons/d/d8/Cerchov_Towers_02.jp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/upload.wikimedia.org/wikipedia/commons/f/f5/Pavlova_Hu%C5%A5_Nature_Reserve_(CZE).jpg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Cerchov_Towers_02.jpg" TargetMode="External"/><Relationship Id="rId2" Type="http://schemas.openxmlformats.org/officeDocument/2006/relationships/hyperlink" Target="http://cs.wikipedia.org/wiki/Soubor:Cesky_les_CZ_I1A-1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Soubor:Pavlova_Hu%C5%A5_Nature_Reserve_(CZE)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935038" y="2420938"/>
            <a:ext cx="8208962" cy="122872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Výukový materiál zpracován v rámci projektu EU peníze školám</a:t>
            </a:r>
            <a:endParaRPr lang="cs-CZ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0" y="3716338"/>
            <a:ext cx="6337300" cy="504825"/>
          </a:xfrm>
        </p:spPr>
        <p:txBody>
          <a:bodyPr>
            <a:normAutofit/>
          </a:bodyPr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Registrační číslo projektu: </a:t>
            </a:r>
            <a:r>
              <a:rPr lang="cs-CZ" sz="2000" b="1" dirty="0">
                <a:solidFill>
                  <a:schemeClr val="tx1"/>
                </a:solidFill>
              </a:rPr>
              <a:t>CZ.1.07/1.4.00/21.2852</a:t>
            </a:r>
          </a:p>
          <a:p>
            <a:pPr algn="ctr"/>
            <a:endParaRPr lang="cs-CZ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51304"/>
              </p:ext>
            </p:extLst>
          </p:nvPr>
        </p:nvGraphicFramePr>
        <p:xfrm>
          <a:off x="1835696" y="5085184"/>
          <a:ext cx="5112568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/>
                <a:gridCol w="255628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Mgr. </a:t>
                      </a:r>
                      <a:r>
                        <a:rPr lang="cs-CZ" sz="160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Jitka</a:t>
                      </a:r>
                      <a:r>
                        <a:rPr lang="cs-CZ" sz="1600" baseline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Charvátová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IV.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srpen 2012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665838"/>
              </p:ext>
            </p:extLst>
          </p:nvPr>
        </p:nvGraphicFramePr>
        <p:xfrm>
          <a:off x="1619672" y="4365104"/>
          <a:ext cx="5616623" cy="487680"/>
        </p:xfrm>
        <a:graphic>
          <a:graphicData uri="http://schemas.openxmlformats.org/drawingml/2006/table">
            <a:tbl>
              <a:tblPr/>
              <a:tblGrid>
                <a:gridCol w="912701"/>
                <a:gridCol w="581828"/>
                <a:gridCol w="1601815"/>
                <a:gridCol w="2520279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č. materiálu: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baseline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600" b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VY_32_INOVACE_143</a:t>
                      </a:r>
                      <a:endParaRPr lang="cs-CZ" sz="12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632" y="332656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477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995090"/>
              </p:ext>
            </p:extLst>
          </p:nvPr>
        </p:nvGraphicFramePr>
        <p:xfrm>
          <a:off x="1367644" y="2924944"/>
          <a:ext cx="6876764" cy="3859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/>
                <a:gridCol w="3168352"/>
              </a:tblGrid>
              <a:tr h="5040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Vzdělávací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oblast: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Člověk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 jeho svět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Povrch ČR – Český les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Vlastivěda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209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Výstižný popis způsobu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použití, případně metodické pokyny: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Materiál</a:t>
                      </a:r>
                      <a:r>
                        <a:rPr lang="cs-CZ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vhodný pro výkladovou hodinu, práci </a:t>
                      </a:r>
                      <a:r>
                        <a:rPr lang="cs-CZ" sz="1400" b="1" baseline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 mapou,  </a:t>
                      </a:r>
                      <a:r>
                        <a:rPr lang="cs-CZ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 s</a:t>
                      </a:r>
                      <a:r>
                        <a:rPr lang="cs-CZ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eznámení</a:t>
                      </a:r>
                      <a:r>
                        <a:rPr lang="cs-CZ" sz="14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se s oblastí Českého lesa, faunou a florou dané oblasti, s přírodní rezervací </a:t>
                      </a:r>
                      <a:endParaRPr lang="cs-CZ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Klíčová slova: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Český les, nejvyšší hora, fauna, flora, </a:t>
                      </a:r>
                      <a:r>
                        <a:rPr lang="cs-CZ" sz="1600" b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přírodní rezervace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0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Druh učebního materiálu: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Powerpointová</a:t>
                      </a: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prezentace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81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Český les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Jitka Charvátová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1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Poloha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dirty="0" smtClean="0">
                <a:effectLst/>
              </a:rPr>
              <a:t>podél </a:t>
            </a:r>
            <a:r>
              <a:rPr lang="cs-CZ" dirty="0" err="1" smtClean="0">
                <a:effectLst/>
              </a:rPr>
              <a:t>česko</a:t>
            </a:r>
            <a:r>
              <a:rPr lang="cs-CZ" dirty="0" smtClean="0">
                <a:effectLst/>
              </a:rPr>
              <a:t> – německé státní hranice</a:t>
            </a:r>
            <a:endParaRPr lang="cs-CZ" dirty="0"/>
          </a:p>
        </p:txBody>
      </p:sp>
      <p:pic>
        <p:nvPicPr>
          <p:cNvPr id="1026" name="Picture 2" descr="Soubor:Cesky les CZ I1A-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2564904"/>
            <a:ext cx="640871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21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Nejvyšší hora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761288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dirty="0" smtClean="0">
                <a:effectLst/>
              </a:rPr>
              <a:t> </a:t>
            </a:r>
            <a:r>
              <a:rPr lang="cs-CZ" b="1" dirty="0" err="1" smtClean="0">
                <a:effectLst/>
              </a:rPr>
              <a:t>Čerchov</a:t>
            </a:r>
            <a:r>
              <a:rPr lang="cs-CZ" dirty="0" smtClean="0">
                <a:effectLst/>
              </a:rPr>
              <a:t> (1 042 m n. m.).</a:t>
            </a:r>
            <a:endParaRPr lang="cs-CZ" dirty="0"/>
          </a:p>
        </p:txBody>
      </p:sp>
      <p:pic>
        <p:nvPicPr>
          <p:cNvPr id="2050" name="Picture 2" descr="Soubor:Cerchov Towers 0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2348880"/>
            <a:ext cx="5851798" cy="434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21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/>
              </a:rPr>
              <a:t>Fauna a Flora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cs-CZ" dirty="0" smtClean="0">
                <a:effectLst/>
              </a:rPr>
              <a:t> smrk, borovice, jedle a modřín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>
                <a:effectLst/>
              </a:rPr>
              <a:t> bříza, olše, javor, dub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>
                <a:effectLst/>
              </a:rPr>
              <a:t> česnek medvědí, rosnatka okrouhlolistá,    </a:t>
            </a:r>
          </a:p>
          <a:p>
            <a:pPr marL="0" indent="0">
              <a:buNone/>
            </a:pPr>
            <a:r>
              <a:rPr lang="cs-CZ" dirty="0" smtClean="0">
                <a:effectLst/>
              </a:rPr>
              <a:t>     ďáblík bahenní, oměj pestrý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>
                <a:effectLst/>
              </a:rPr>
              <a:t> jelen evropský, daněk evropský, srnec, prase divoké, zajíc, králík obecný, kuna lesní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>
                <a:effectLst/>
              </a:rPr>
              <a:t> káně lesní, poštolka obecná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CHKO Český les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81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Pavlova Huť – přírodní rezervace</a:t>
            </a:r>
            <a:endParaRPr lang="cs-CZ" dirty="0"/>
          </a:p>
        </p:txBody>
      </p:sp>
      <p:pic>
        <p:nvPicPr>
          <p:cNvPr id="3074" name="Picture 2" descr="Soubor:Pavlova Huť Nature Reserve (CZE)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7" y="1916832"/>
            <a:ext cx="6959947" cy="464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87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dirty="0" smtClean="0">
                <a:hlinkClick r:id="rId2"/>
              </a:rPr>
              <a:t>http://cs.wikipedia.org/wiki/Soubor:Cesky_les_CZ_I1A-1.png</a:t>
            </a:r>
            <a:endParaRPr lang="cs-CZ" dirty="0" smtClean="0"/>
          </a:p>
          <a:p>
            <a:pPr>
              <a:buFont typeface="Wingdings" pitchFamily="2" charset="2"/>
              <a:buChar char="v"/>
            </a:pPr>
            <a:r>
              <a:rPr lang="cs-CZ" dirty="0" smtClean="0">
                <a:hlinkClick r:id="rId3"/>
              </a:rPr>
              <a:t>http://cs.wikipedia.org/wiki/Soubor:Cerchov_Towers_02.jpg</a:t>
            </a:r>
            <a:endParaRPr lang="cs-CZ" dirty="0" smtClean="0"/>
          </a:p>
          <a:p>
            <a:pPr>
              <a:buFont typeface="Wingdings" pitchFamily="2" charset="2"/>
              <a:buChar char="v"/>
            </a:pPr>
            <a:r>
              <a:rPr lang="cs-CZ" dirty="0">
                <a:hlinkClick r:id="rId4"/>
              </a:rPr>
              <a:t>http://cs.wikipedia.org/wiki/Soubor:Pavlova_Hu%C5%A5_Nature_Reserve_(CZE).jpg</a:t>
            </a:r>
            <a:endParaRPr lang="cs-CZ" dirty="0"/>
          </a:p>
          <a:p>
            <a:r>
              <a:rPr lang="cs-CZ" dirty="0"/>
              <a:t>Obrázky: </a:t>
            </a:r>
            <a:r>
              <a:rPr lang="en-US" dirty="0"/>
              <a:t>[</a:t>
            </a:r>
            <a:r>
              <a:rPr lang="cs-CZ" dirty="0"/>
              <a:t>online</a:t>
            </a:r>
            <a:r>
              <a:rPr lang="en-US" dirty="0"/>
              <a:t>]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cs-CZ" dirty="0"/>
              <a:t>cit. 2012 – 08 – </a:t>
            </a:r>
            <a:r>
              <a:rPr lang="cs-CZ" dirty="0" smtClean="0"/>
              <a:t>27</a:t>
            </a:r>
            <a:r>
              <a:rPr lang="en-US" dirty="0" smtClean="0"/>
              <a:t>]</a:t>
            </a:r>
            <a:r>
              <a:rPr lang="cs-CZ" dirty="0" smtClean="0"/>
              <a:t> </a:t>
            </a:r>
            <a:r>
              <a:rPr lang="cs-CZ" dirty="0"/>
              <a:t>dostupné z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 smtClean="0"/>
              <a:t>Commons</a:t>
            </a:r>
            <a:endParaRPr lang="cs-CZ" dirty="0" smtClean="0"/>
          </a:p>
          <a:p>
            <a:r>
              <a:rPr lang="cs-CZ" sz="2000" dirty="0"/>
              <a:t>Autorem materiálu a všech jeho částí, není-li uvedeno jinak, je </a:t>
            </a:r>
            <a:r>
              <a:rPr lang="cs-CZ" sz="2000" dirty="0" smtClean="0"/>
              <a:t>Mgr. Jitka Charvátová.</a:t>
            </a: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280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118</TotalTime>
  <Words>241</Words>
  <Application>Microsoft Office PowerPoint</Application>
  <PresentationFormat>Předvádění na obrazovce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Exekutivní</vt:lpstr>
      <vt:lpstr>Výukový materiál zpracován v rámci projektu EU peníze školám</vt:lpstr>
      <vt:lpstr>Prezentace aplikace PowerPoint</vt:lpstr>
      <vt:lpstr>Český les</vt:lpstr>
      <vt:lpstr>Poloha</vt:lpstr>
      <vt:lpstr>Nejvyšší hora</vt:lpstr>
      <vt:lpstr>Fauna a Flora</vt:lpstr>
      <vt:lpstr>Pavlova Huť – přírodní rezervace</vt:lpstr>
      <vt:lpstr>Zdroje:</vt:lpstr>
    </vt:vector>
  </TitlesOfParts>
  <Company>ZŠ a MŠ Děčín XXVII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Český les</dc:title>
  <dc:creator>Jitka Charvátová</dc:creator>
  <cp:lastModifiedBy>Toshiba</cp:lastModifiedBy>
  <cp:revision>16</cp:revision>
  <dcterms:created xsi:type="dcterms:W3CDTF">2012-12-28T21:50:21Z</dcterms:created>
  <dcterms:modified xsi:type="dcterms:W3CDTF">2014-03-04T21:42:01Z</dcterms:modified>
</cp:coreProperties>
</file>