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6" r:id="rId4"/>
    <p:sldId id="257" r:id="rId5"/>
    <p:sldId id="258" r:id="rId6"/>
    <p:sldId id="260" r:id="rId7"/>
    <p:sldId id="261" r:id="rId8"/>
    <p:sldId id="259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DBD0738-EC1F-48FD-ADE2-602B958AA579}" type="datetimeFigureOut">
              <a:rPr lang="cs-CZ" smtClean="0"/>
              <a:t>4.3.2014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966498-E018-4CA5-BA22-7A2C568ACE5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d/d4/%C4%8Cerven%C3%BD_kame%C5%88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8/87/Velka_Javorina-vysilac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//upload.wikimedia.org/wikipedia/commons/0/05/Viperaberus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//upload.wikimedia.org/wikipedia/commons/5/57/Lacerta_vivipara_2_hen_(Marek_Szczepanek)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//upload.wikimedia.org/wikipedia/commons/5/5e/Anguidae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Viperaberus1.jpg" TargetMode="External"/><Relationship Id="rId2" Type="http://schemas.openxmlformats.org/officeDocument/2006/relationships/hyperlink" Target="http://cs.wikipedia.org/wiki/Soubor:Velka_Javorina-vysilac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.wikipedia.org/wiki/Soubor:Lacerta_vivipara_2_hen_(Marek_Szczepanek).jpg" TargetMode="External"/><Relationship Id="rId4" Type="http://schemas.openxmlformats.org/officeDocument/2006/relationships/hyperlink" Target="http://cs.wikipedia.org/wiki/Soubor:Anguida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935038" y="2420938"/>
            <a:ext cx="8208962" cy="122872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Výukový materiál zpracován v rámci projektu EU peníze školám</a:t>
            </a:r>
            <a:endParaRPr lang="cs-CZ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3716338"/>
            <a:ext cx="6337300" cy="504825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Registrační číslo projektu: </a:t>
            </a:r>
            <a:r>
              <a:rPr lang="cs-CZ" sz="2000" b="1" dirty="0">
                <a:solidFill>
                  <a:schemeClr val="tx1"/>
                </a:solidFill>
              </a:rPr>
              <a:t>CZ.1.07/1.4.00/21.2852</a:t>
            </a:r>
          </a:p>
          <a:p>
            <a:pPr algn="ctr"/>
            <a:endParaRPr lang="cs-CZ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81235"/>
              </p:ext>
            </p:extLst>
          </p:nvPr>
        </p:nvGraphicFramePr>
        <p:xfrm>
          <a:off x="1835696" y="5085184"/>
          <a:ext cx="5112568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6284"/>
                <a:gridCol w="25562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Jméno autora: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Mgr. </a:t>
                      </a:r>
                      <a:r>
                        <a:rPr lang="cs-CZ" sz="16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Jitka Charvátová</a:t>
                      </a:r>
                      <a:endParaRPr lang="cs-CZ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20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Třída/ročník: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IV.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srpen 2012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944726"/>
              </p:ext>
            </p:extLst>
          </p:nvPr>
        </p:nvGraphicFramePr>
        <p:xfrm>
          <a:off x="1619672" y="4365104"/>
          <a:ext cx="5616623" cy="487680"/>
        </p:xfrm>
        <a:graphic>
          <a:graphicData uri="http://schemas.openxmlformats.org/drawingml/2006/table">
            <a:tbl>
              <a:tblPr/>
              <a:tblGrid>
                <a:gridCol w="912701"/>
                <a:gridCol w="581828"/>
                <a:gridCol w="1457799"/>
                <a:gridCol w="2664295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Šablona:       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III/2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č. materiálu:  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VY_32_INOVACE_141</a:t>
                      </a:r>
                      <a:endParaRPr lang="cs-CZ" sz="12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632" y="332656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477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08912" cy="20050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20900"/>
              </p:ext>
            </p:extLst>
          </p:nvPr>
        </p:nvGraphicFramePr>
        <p:xfrm>
          <a:off x="683568" y="2924944"/>
          <a:ext cx="7776864" cy="3602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0303"/>
                <a:gridCol w="3076561"/>
              </a:tblGrid>
              <a:tr h="48368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Vzdělávací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Člověk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a jeho svět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2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Tematická oblast: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Povrch ČR – Bílé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Karpaty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23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Předmět: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Vlastivěda</a:t>
                      </a:r>
                      <a:endParaRPr lang="cs-CZ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529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Výstižný popis způsobu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použití, případně metodické pokyny: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žák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se s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eznamuje  s oblastí Bílých Karpat, faunou a florou tamní oblasti, pracuje s mapou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019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Klíčová slova: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Bílé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Karpaty, nejvyšší hora, fauna, flora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136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Druh učebního materiálu: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Powerpointová</a:t>
                      </a:r>
                      <a:r>
                        <a:rPr lang="cs-CZ" sz="16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</a:t>
                      </a:r>
                      <a:r>
                        <a:rPr lang="cs-CZ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pre</a:t>
                      </a:r>
                      <a:r>
                        <a:rPr lang="en-US" sz="16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z</a:t>
                      </a:r>
                      <a:r>
                        <a:rPr lang="cs-CZ" sz="16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entace</a:t>
                      </a:r>
                      <a:endParaRPr lang="cs-CZ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8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Bílé Karpaty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Jitka Charvátová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018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5832766" cy="7578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Poloha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1916832"/>
            <a:ext cx="7488832" cy="720080"/>
          </a:xfrm>
        </p:spPr>
        <p:txBody>
          <a:bodyPr/>
          <a:lstStyle/>
          <a:p>
            <a:pPr indent="-342900">
              <a:buFont typeface="Courier New" pitchFamily="49" charset="0"/>
              <a:buChar char="o"/>
            </a:pPr>
            <a:r>
              <a:rPr lang="cs-CZ" dirty="0" smtClean="0"/>
              <a:t>pohoří  se nachází </a:t>
            </a:r>
            <a:r>
              <a:rPr lang="cs-CZ" dirty="0"/>
              <a:t>na česko-slovenské hranici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 descr="Soubor:Červený kameň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2519642"/>
            <a:ext cx="5472608" cy="375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84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/>
              <a:t>Nejvyšší hora: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Velká Javořina (970 m)</a:t>
            </a:r>
          </a:p>
          <a:p>
            <a:r>
              <a:rPr lang="cs-CZ" dirty="0" smtClean="0">
                <a:effectLst/>
              </a:rPr>
              <a:t>poblíž které se nachází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smtClean="0">
                <a:effectLst/>
              </a:rPr>
              <a:t>prales s porosty javoru,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smtClean="0">
                <a:effectLst/>
              </a:rPr>
              <a:t> buku a jasanu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Soubor:Velka Javorina-vysilac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12776"/>
            <a:ext cx="3291978" cy="477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60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/>
              </a:rPr>
              <a:t>Flóra a fauna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Převládají zde listnaté lesy, převážně bukové</a:t>
            </a:r>
            <a:r>
              <a:rPr lang="cs-CZ" dirty="0" smtClean="0"/>
              <a:t>, ale i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dubohabrové</a:t>
            </a:r>
            <a:r>
              <a:rPr lang="cs-CZ" dirty="0" smtClean="0">
                <a:effectLst/>
              </a:rPr>
              <a:t> . </a:t>
            </a:r>
          </a:p>
          <a:p>
            <a:r>
              <a:rPr lang="cs-CZ" dirty="0" smtClean="0">
                <a:effectLst/>
              </a:rPr>
              <a:t>Vyskytují se zde tito plazi: ještěrka živorodá, ještěrka obecná, slepýš křehký, užovka obojková, užovka podplamatá, užovka hladká, zmije obecná  </a:t>
            </a:r>
          </a:p>
          <a:p>
            <a:r>
              <a:rPr lang="cs-CZ" dirty="0" smtClean="0"/>
              <a:t>CHKO Bílé Karpaty</a:t>
            </a:r>
            <a:r>
              <a:rPr lang="cs-CZ" dirty="0" smtClean="0">
                <a:effectLst/>
              </a:rPr>
              <a:t>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27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ubor:Viperaberus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45" y="2890233"/>
            <a:ext cx="4005728" cy="346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oubor:Anguidae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516" y="2890233"/>
            <a:ext cx="3680916" cy="346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oubor:Lacerta vivipara 2 hen (Marek Szczepanek)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4075"/>
            <a:ext cx="3686072" cy="236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5111750" y="981075"/>
            <a:ext cx="4032250" cy="1849438"/>
          </a:xfrm>
        </p:spPr>
        <p:txBody>
          <a:bodyPr>
            <a:normAutofit/>
          </a:bodyPr>
          <a:lstStyle/>
          <a:p>
            <a:r>
              <a:rPr lang="cs-CZ" dirty="0" smtClean="0"/>
              <a:t>                          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472" y="2381908"/>
            <a:ext cx="2304256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ještěrka živorodá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2745" y="5965047"/>
            <a:ext cx="1891865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zmije obecná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75119" y="5998738"/>
            <a:ext cx="1704313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/>
              <a:t>slepýš křehký</a:t>
            </a:r>
          </a:p>
        </p:txBody>
      </p:sp>
    </p:spTree>
    <p:extLst>
      <p:ext uri="{BB962C8B-B14F-4D97-AF65-F5344CB8AC3E}">
        <p14:creationId xmlns:p14="http://schemas.microsoft.com/office/powerpoint/2010/main" val="371588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http://cs.wikipedia.org/wiki/Soubor:%C4%8Cerven%C3%BD_kame%C5%88.jpg</a:t>
            </a:r>
          </a:p>
          <a:p>
            <a:r>
              <a:rPr lang="cs-CZ" dirty="0" smtClean="0">
                <a:hlinkClick r:id="rId2"/>
              </a:rPr>
              <a:t>http://cs.wikipedia.org/wiki/Soubor:Velka_Javorina-vysilac.jpg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http://cs.wikipedia.org/wiki/Soubor:Viperaberus1.jpg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http://cs.wikipedia.org/wiki/Soubor:Anguidae.jpg</a:t>
            </a:r>
            <a:endParaRPr lang="cs-CZ" dirty="0"/>
          </a:p>
          <a:p>
            <a:r>
              <a:rPr lang="cs-CZ" dirty="0" smtClean="0">
                <a:hlinkClick r:id="rId5"/>
              </a:rPr>
              <a:t>http://cs.wikipedia.org/wiki/Soubor:Lacerta_vivipara_2_hen_(Marek_Szczepanek).jpg</a:t>
            </a:r>
            <a:endParaRPr lang="cs-CZ" dirty="0" smtClean="0"/>
          </a:p>
          <a:p>
            <a:r>
              <a:rPr lang="cs-CZ" dirty="0" smtClean="0"/>
              <a:t>Obrázky</a:t>
            </a:r>
            <a:r>
              <a:rPr lang="cs-CZ" sz="2200" dirty="0" smtClean="0"/>
              <a:t>: </a:t>
            </a:r>
            <a:r>
              <a:rPr lang="en-US" sz="2200" dirty="0" smtClean="0"/>
              <a:t>[</a:t>
            </a:r>
            <a:r>
              <a:rPr lang="cs-CZ" sz="2200" dirty="0" smtClean="0"/>
              <a:t>online</a:t>
            </a:r>
            <a:r>
              <a:rPr lang="en-US" sz="2200" dirty="0"/>
              <a:t>]</a:t>
            </a:r>
            <a:r>
              <a:rPr lang="cs-CZ" sz="2200" dirty="0" smtClean="0"/>
              <a:t> </a:t>
            </a:r>
            <a:r>
              <a:rPr lang="en-US" sz="2200" dirty="0" smtClean="0"/>
              <a:t>[</a:t>
            </a:r>
            <a:r>
              <a:rPr lang="cs-CZ" sz="2200" dirty="0" smtClean="0"/>
              <a:t>cit. 2012 – 08 – 27</a:t>
            </a:r>
            <a:r>
              <a:rPr lang="en-US" sz="2200" dirty="0" smtClean="0"/>
              <a:t>]</a:t>
            </a:r>
            <a:r>
              <a:rPr lang="cs-CZ" sz="2200" dirty="0" smtClean="0"/>
              <a:t> dostupné z </a:t>
            </a:r>
            <a:r>
              <a:rPr lang="cs-CZ" sz="2200" dirty="0" err="1" smtClean="0"/>
              <a:t>Wikimedia</a:t>
            </a:r>
            <a:r>
              <a:rPr lang="cs-CZ" sz="2200" dirty="0" smtClean="0"/>
              <a:t> </a:t>
            </a:r>
            <a:r>
              <a:rPr lang="cs-CZ" sz="2200" dirty="0" err="1" smtClean="0"/>
              <a:t>Commons</a:t>
            </a:r>
            <a:endParaRPr lang="cs-CZ" sz="2200" dirty="0" smtClean="0"/>
          </a:p>
          <a:p>
            <a:r>
              <a:rPr lang="cs-CZ" sz="1800" dirty="0"/>
              <a:t>Autorem materiálu a všech jeho částí, není-li uvedeno jinak, je Mgr. Jitka Charvátová.</a:t>
            </a:r>
          </a:p>
          <a:p>
            <a:endParaRPr lang="cs-CZ" sz="1800"/>
          </a:p>
          <a:p>
            <a:endParaRPr lang="cs-CZ" sz="22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758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398</TotalTime>
  <Words>224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Austin</vt:lpstr>
      <vt:lpstr>Výukový materiál zpracován v rámci projektu EU peníze školám</vt:lpstr>
      <vt:lpstr>Prezentace aplikace PowerPoint</vt:lpstr>
      <vt:lpstr>Bílé Karpaty</vt:lpstr>
      <vt:lpstr>      Poloha</vt:lpstr>
      <vt:lpstr>Nejvyšší hora:</vt:lpstr>
      <vt:lpstr>Flóra a fauna</vt:lpstr>
      <vt:lpstr>                            </vt:lpstr>
      <vt:lpstr>Zdroje:</vt:lpstr>
    </vt:vector>
  </TitlesOfParts>
  <Company>ZŠ a MŠ Děčín XXVII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Bílé Karpaty</dc:title>
  <dc:creator>Jitka Charvátová</dc:creator>
  <cp:lastModifiedBy>Toshiba</cp:lastModifiedBy>
  <cp:revision>34</cp:revision>
  <dcterms:created xsi:type="dcterms:W3CDTF">2012-12-28T20:51:43Z</dcterms:created>
  <dcterms:modified xsi:type="dcterms:W3CDTF">2014-03-04T21:41:49Z</dcterms:modified>
</cp:coreProperties>
</file>