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kroup-Anthem.jpg" TargetMode="External"/><Relationship Id="rId3" Type="http://schemas.openxmlformats.org/officeDocument/2006/relationships/hyperlink" Target="http://cs.wikipedia.org/wiki/Soubor:Small_coat_of_arms_of_the_Czech_Republic.svg" TargetMode="External"/><Relationship Id="rId7" Type="http://schemas.openxmlformats.org/officeDocument/2006/relationships/hyperlink" Target="http://cs.wikipedia.org/wiki/Soubor:Seal_of_the_Czech_Republic.png" TargetMode="External"/><Relationship Id="rId2" Type="http://schemas.openxmlformats.org/officeDocument/2006/relationships/hyperlink" Target="http://cs.wikipedia.org/wiki/Soubor:Coat_of_arms_of_the_Czech_Republic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Flag_of_the_president_of_the_Czech_Republic.svg" TargetMode="External"/><Relationship Id="rId5" Type="http://schemas.openxmlformats.org/officeDocument/2006/relationships/hyperlink" Target="http://cs.wikipedia.org/wiki/Soubor:Flag_of_the_Czech_Republic.svg" TargetMode="External"/><Relationship Id="rId10" Type="http://schemas.openxmlformats.org/officeDocument/2006/relationships/hyperlink" Target="http://cs.wikipedia.org/wiki/Soubor:Jan_Vil%C3%ADmek_-_Josef_Kajet%C3%A1n_Tyl.jpg" TargetMode="External"/><Relationship Id="rId4" Type="http://schemas.openxmlformats.org/officeDocument/2006/relationships/hyperlink" Target="http://cs.wikipedia.org/wiki/Soubor:Tricolour_of_the_Czech_Republic.svg" TargetMode="External"/><Relationship Id="rId9" Type="http://schemas.openxmlformats.org/officeDocument/2006/relationships/hyperlink" Target="http://cs.wikipedia.org/wiki/Soubor:Jan_Vil%C3%ADmek_-_Franti%C5%A1ek_%C5%A0kroup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e/ed/Coat_of_arms_of_the_Czech_Republic.sv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//upload.wikimedia.org/wikipedia/commons/2/20/Small_coat_of_arms_of_the_Czech_Republic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5/58/Tricolour_of_the_Czech_Republic.sv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c/cb/Flag_of_the_Czech_Republic.sv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f/fc/Flag_of_the_president_of_the_Czech_Republic.sv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b/bf/Seal_of_the_Czech_Republic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a/ad/Skroup-Anthem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35038" y="2420938"/>
            <a:ext cx="8208962" cy="1228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Výukový materiál zpracován v rámci projektu EU peníze školám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23528" y="3717032"/>
            <a:ext cx="6768752" cy="504825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defRPr/>
            </a:pP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cs-CZ" sz="7200" b="1" dirty="0">
                <a:latin typeface="Calibri" pitchFamily="34" charset="0"/>
                <a:cs typeface="Calibri" pitchFamily="34" charset="0"/>
              </a:rPr>
              <a:t>Registrační číslo projektu: </a:t>
            </a:r>
            <a:r>
              <a:rPr lang="cs-CZ" sz="7200" b="1" dirty="0"/>
              <a:t>CZ.1.07/1.4.00/21.2852</a:t>
            </a:r>
          </a:p>
          <a:p>
            <a:pPr algn="ctr" eaLnBrk="1" hangingPunct="1"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35875"/>
              </p:ext>
            </p:extLst>
          </p:nvPr>
        </p:nvGraphicFramePr>
        <p:xfrm>
          <a:off x="1835150" y="5084763"/>
          <a:ext cx="5113338" cy="1108710"/>
        </p:xfrm>
        <a:graphic>
          <a:graphicData uri="http://schemas.openxmlformats.org/drawingml/2006/table">
            <a:tbl>
              <a:tblPr/>
              <a:tblGrid>
                <a:gridCol w="2557463"/>
                <a:gridCol w="25558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Jméno autora: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Mgr.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Jitka Charvátová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Třída/ročník: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vytvoření: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srpen 2012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60114"/>
              </p:ext>
            </p:extLst>
          </p:nvPr>
        </p:nvGraphicFramePr>
        <p:xfrm>
          <a:off x="1619250" y="4365625"/>
          <a:ext cx="5616575" cy="365760"/>
        </p:xfrm>
        <a:graphic>
          <a:graphicData uri="http://schemas.openxmlformats.org/drawingml/2006/table">
            <a:tbl>
              <a:tblPr/>
              <a:tblGrid>
                <a:gridCol w="912813"/>
                <a:gridCol w="582612"/>
                <a:gridCol w="1529333"/>
                <a:gridCol w="259181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Šablona:         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III/2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č.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materiálu: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VY_32_INOVACE_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158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333375"/>
            <a:ext cx="8208963" cy="2005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340768"/>
          </a:xfrm>
        </p:spPr>
        <p:txBody>
          <a:bodyPr/>
          <a:lstStyle/>
          <a:p>
            <a:r>
              <a:rPr lang="cs-CZ" sz="4800" dirty="0" smtClean="0"/>
              <a:t>Kde domov můj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7704856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600" dirty="0" smtClean="0"/>
              <a:t>píseň </a:t>
            </a:r>
            <a:r>
              <a:rPr lang="cs-CZ" sz="3600" dirty="0"/>
              <a:t>pochází z divadelní hry </a:t>
            </a:r>
            <a:r>
              <a:rPr lang="cs-CZ" sz="3600" b="1" dirty="0"/>
              <a:t>Josefa Kajetána </a:t>
            </a:r>
            <a:r>
              <a:rPr lang="cs-CZ" sz="3600" b="1" dirty="0" smtClean="0"/>
              <a:t>Tyla: </a:t>
            </a:r>
            <a:r>
              <a:rPr lang="cs-CZ" sz="3600" i="1" u="sng" dirty="0"/>
              <a:t>Fidlovačka aneb Žádný hněv a žádná </a:t>
            </a:r>
            <a:r>
              <a:rPr lang="cs-CZ" sz="3600" i="1" u="sng" dirty="0" smtClean="0"/>
              <a:t>rvačka</a:t>
            </a:r>
            <a:endParaRPr lang="cs-CZ" sz="3600" u="sng" dirty="0" smtClean="0"/>
          </a:p>
          <a:p>
            <a:pPr>
              <a:buFont typeface="Wingdings" pitchFamily="2" charset="2"/>
              <a:buChar char="q"/>
            </a:pPr>
            <a:r>
              <a:rPr lang="cs-CZ" sz="3600" dirty="0" smtClean="0"/>
              <a:t>poprvé </a:t>
            </a:r>
            <a:r>
              <a:rPr lang="cs-CZ" sz="3600" dirty="0"/>
              <a:t>uvedené v Praze dne 21. prosince </a:t>
            </a:r>
            <a:r>
              <a:rPr lang="cs-CZ" sz="3600" dirty="0" smtClean="0"/>
              <a:t>1834 </a:t>
            </a:r>
          </a:p>
          <a:p>
            <a:pPr>
              <a:buFont typeface="Wingdings" pitchFamily="2" charset="2"/>
              <a:buChar char="q"/>
            </a:pPr>
            <a:r>
              <a:rPr lang="cs-CZ" sz="3600" dirty="0"/>
              <a:t>h</a:t>
            </a:r>
            <a:r>
              <a:rPr lang="cs-CZ" sz="3600" dirty="0" smtClean="0"/>
              <a:t>udbu </a:t>
            </a:r>
            <a:r>
              <a:rPr lang="cs-CZ" sz="3600" dirty="0"/>
              <a:t>k ní složil </a:t>
            </a:r>
            <a:r>
              <a:rPr lang="cs-CZ" sz="3600" b="1" dirty="0" smtClean="0"/>
              <a:t>František Škroup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3687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14" y="620688"/>
            <a:ext cx="4366459" cy="534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5677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4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Kde domov můj</a:t>
            </a:r>
            <a:endParaRPr lang="cs-CZ" sz="4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3941167" cy="477138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První sloka </a:t>
            </a:r>
            <a:endParaRPr lang="cs-CZ" b="1" dirty="0" smtClean="0"/>
          </a:p>
          <a:p>
            <a:r>
              <a:rPr lang="cs-CZ" dirty="0" smtClean="0"/>
              <a:t>Kde </a:t>
            </a:r>
            <a:r>
              <a:rPr lang="cs-CZ" dirty="0"/>
              <a:t>domov můj,</a:t>
            </a:r>
            <a:br>
              <a:rPr lang="cs-CZ" dirty="0"/>
            </a:br>
            <a:r>
              <a:rPr lang="cs-CZ" dirty="0"/>
              <a:t>kde domov můj.</a:t>
            </a:r>
            <a:br>
              <a:rPr lang="cs-CZ" dirty="0"/>
            </a:br>
            <a:r>
              <a:rPr lang="cs-CZ" dirty="0"/>
              <a:t>Voda hučí po lučinách,</a:t>
            </a:r>
            <a:br>
              <a:rPr lang="cs-CZ" dirty="0"/>
            </a:br>
            <a:r>
              <a:rPr lang="cs-CZ" dirty="0"/>
              <a:t>bory šumí po skalinách,</a:t>
            </a:r>
            <a:br>
              <a:rPr lang="cs-CZ" dirty="0"/>
            </a:br>
            <a:r>
              <a:rPr lang="cs-CZ" dirty="0"/>
              <a:t>v sadě skví se jara květ,</a:t>
            </a:r>
            <a:br>
              <a:rPr lang="cs-CZ" dirty="0"/>
            </a:br>
            <a:r>
              <a:rPr lang="cs-CZ" dirty="0"/>
              <a:t>zemský ráj to na pohled!</a:t>
            </a:r>
            <a:br>
              <a:rPr lang="cs-CZ" dirty="0"/>
            </a:br>
            <a:r>
              <a:rPr lang="cs-CZ" dirty="0"/>
              <a:t>A to je ta krásná země,</a:t>
            </a:r>
            <a:br>
              <a:rPr lang="cs-CZ" dirty="0"/>
            </a:br>
            <a:r>
              <a:rPr lang="cs-CZ" dirty="0"/>
              <a:t>země česká, domov můj,</a:t>
            </a:r>
            <a:br>
              <a:rPr lang="cs-CZ" dirty="0"/>
            </a:br>
            <a:r>
              <a:rPr lang="cs-CZ" dirty="0"/>
              <a:t>země česká, domov můj!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63281" y="2348880"/>
            <a:ext cx="3469242" cy="432047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Druhá </a:t>
            </a:r>
            <a:r>
              <a:rPr lang="cs-CZ" b="1" dirty="0" smtClean="0"/>
              <a:t>sloka</a:t>
            </a:r>
            <a:endParaRPr lang="cs-CZ" b="1" dirty="0"/>
          </a:p>
          <a:p>
            <a:r>
              <a:rPr lang="cs-CZ" dirty="0"/>
              <a:t>Kde domov můj,</a:t>
            </a:r>
            <a:br>
              <a:rPr lang="cs-CZ" dirty="0"/>
            </a:br>
            <a:r>
              <a:rPr lang="cs-CZ" dirty="0"/>
              <a:t>kde domov můj.</a:t>
            </a:r>
            <a:br>
              <a:rPr lang="cs-CZ" dirty="0"/>
            </a:br>
            <a:r>
              <a:rPr lang="cs-CZ" dirty="0"/>
              <a:t>V kraji znáš-li Bohu milém,</a:t>
            </a:r>
            <a:br>
              <a:rPr lang="cs-CZ" dirty="0"/>
            </a:br>
            <a:r>
              <a:rPr lang="cs-CZ" dirty="0"/>
              <a:t>duše útlé v těle čilém,</a:t>
            </a:r>
            <a:br>
              <a:rPr lang="cs-CZ" dirty="0"/>
            </a:br>
            <a:r>
              <a:rPr lang="cs-CZ" dirty="0"/>
              <a:t>mysl jasnou, vznik a zdar,</a:t>
            </a:r>
            <a:br>
              <a:rPr lang="cs-CZ" dirty="0"/>
            </a:br>
            <a:r>
              <a:rPr lang="cs-CZ" dirty="0"/>
              <a:t>a tu sílu vzdoru zmar?</a:t>
            </a:r>
            <a:br>
              <a:rPr lang="cs-CZ" dirty="0"/>
            </a:br>
            <a:r>
              <a:rPr lang="cs-CZ" dirty="0"/>
              <a:t>To je Čechů slavné plémě,</a:t>
            </a:r>
            <a:br>
              <a:rPr lang="cs-CZ" dirty="0"/>
            </a:br>
            <a:r>
              <a:rPr lang="cs-CZ" dirty="0"/>
              <a:t>mezi Čechy domov můj,</a:t>
            </a:r>
            <a:br>
              <a:rPr lang="cs-CZ" dirty="0"/>
            </a:br>
            <a:r>
              <a:rPr lang="cs-CZ" dirty="0"/>
              <a:t>mezi Čechy domov můj!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90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7595003" cy="5022087"/>
          </a:xfrm>
          <a:solidFill>
            <a:schemeClr val="tx2">
              <a:lumMod val="1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sz="2600" dirty="0" smtClean="0">
                <a:hlinkClick r:id="rId2"/>
              </a:rPr>
              <a:t>http</a:t>
            </a:r>
            <a:r>
              <a:rPr lang="cs-CZ" sz="2600" dirty="0">
                <a:hlinkClick r:id="rId2"/>
              </a:rPr>
              <a:t>://</a:t>
            </a:r>
            <a:r>
              <a:rPr lang="cs-CZ" sz="2600" dirty="0" smtClean="0">
                <a:hlinkClick r:id="rId2"/>
              </a:rPr>
              <a:t>cs.wikipedia.org/wiki/Soubor:Coat_of_arms_of_the_Czech_Republic.svg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 smtClean="0">
                <a:hlinkClick r:id="rId3"/>
              </a:rPr>
              <a:t>http</a:t>
            </a:r>
            <a:r>
              <a:rPr lang="cs-CZ" sz="2600" dirty="0">
                <a:hlinkClick r:id="rId3"/>
              </a:rPr>
              <a:t>://</a:t>
            </a:r>
            <a:r>
              <a:rPr lang="cs-CZ" sz="2600" dirty="0" smtClean="0">
                <a:hlinkClick r:id="rId3"/>
              </a:rPr>
              <a:t>cs.wikipedia.org/wiki/Soubor:Small_coat_of_arms_of_the_Czech_Republic.svg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>
                <a:hlinkClick r:id="rId4"/>
              </a:rPr>
              <a:t>http://</a:t>
            </a:r>
            <a:r>
              <a:rPr lang="cs-CZ" sz="2600" dirty="0" smtClean="0">
                <a:hlinkClick r:id="rId4"/>
              </a:rPr>
              <a:t>cs.wikipedia.org/wiki/Soubor:Tricolour_of_the_Czech_Republic.svg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>
                <a:hlinkClick r:id="rId5"/>
              </a:rPr>
              <a:t>http://</a:t>
            </a:r>
            <a:r>
              <a:rPr lang="cs-CZ" sz="2600" dirty="0" smtClean="0">
                <a:hlinkClick r:id="rId5"/>
              </a:rPr>
              <a:t>cs.wikipedia.org/wiki/Soubor:Flag_of_the_Czech_Republic.svg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>
                <a:hlinkClick r:id="rId6"/>
              </a:rPr>
              <a:t>http://</a:t>
            </a:r>
            <a:r>
              <a:rPr lang="cs-CZ" sz="2600" dirty="0" smtClean="0">
                <a:hlinkClick r:id="rId6"/>
              </a:rPr>
              <a:t>cs.wikipedia.org/wiki/Soubor:Flag_of_the_president_of_the_Czech_Republic.svg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>
                <a:hlinkClick r:id="rId7"/>
              </a:rPr>
              <a:t>http://</a:t>
            </a:r>
            <a:r>
              <a:rPr lang="cs-CZ" sz="2600" dirty="0" smtClean="0">
                <a:hlinkClick r:id="rId7"/>
              </a:rPr>
              <a:t>cs.wikipedia.org/wiki/Soubor:Seal_of_the_Czech_Republic.png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 smtClean="0">
                <a:hlinkClick r:id="rId8"/>
              </a:rPr>
              <a:t>http</a:t>
            </a:r>
            <a:r>
              <a:rPr lang="cs-CZ" sz="2600" dirty="0">
                <a:hlinkClick r:id="rId8"/>
              </a:rPr>
              <a:t>://</a:t>
            </a:r>
            <a:r>
              <a:rPr lang="cs-CZ" sz="2600" dirty="0" smtClean="0">
                <a:hlinkClick r:id="rId8"/>
              </a:rPr>
              <a:t>cs.wikipedia.org/wiki/Soubor:Skroup-Anthem.jpg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>
                <a:hlinkClick r:id="rId9"/>
              </a:rPr>
              <a:t>http://cs.wikipedia.org/wiki/Soubor:Jan_Vil%C3%ADmek_-_Franti%C5%A1ek_%</a:t>
            </a:r>
            <a:r>
              <a:rPr lang="cs-CZ" sz="2600" dirty="0" smtClean="0">
                <a:hlinkClick r:id="rId9"/>
              </a:rPr>
              <a:t>C5%A0kroup.jpg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sz="2600" dirty="0">
                <a:hlinkClick r:id="rId10"/>
              </a:rPr>
              <a:t>http://cs.wikipedia.org/wiki/Soubor:Jan_Vil%C3%ADmek_-_</a:t>
            </a:r>
            <a:r>
              <a:rPr lang="cs-CZ" sz="2600" dirty="0" smtClean="0">
                <a:hlinkClick r:id="rId10"/>
              </a:rPr>
              <a:t>Josef_Kajet%C3%A1n_Tyl.jpg</a:t>
            </a:r>
            <a:endParaRPr lang="cs-CZ" sz="2600" dirty="0" smtClean="0"/>
          </a:p>
          <a:p>
            <a:pPr>
              <a:buFont typeface="Wingdings" pitchFamily="2" charset="2"/>
              <a:buChar char="q"/>
            </a:pPr>
            <a:r>
              <a:rPr lang="cs-CZ" dirty="0"/>
              <a:t>Obrázky: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cit. 2012 – 08 – </a:t>
            </a:r>
            <a:r>
              <a:rPr lang="cs-CZ" dirty="0" smtClean="0"/>
              <a:t>15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cs-CZ" dirty="0"/>
              <a:t>dostupné z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 smtClean="0"/>
              <a:t>Commons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/>
              <a:t>Autorem materiálu a všech jeho částí, není-li uvedeno jinak, je Mgr. Jitka Charvátová.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7288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208963" cy="2005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4909"/>
              </p:ext>
            </p:extLst>
          </p:nvPr>
        </p:nvGraphicFramePr>
        <p:xfrm>
          <a:off x="1331640" y="2780928"/>
          <a:ext cx="6299919" cy="3908422"/>
        </p:xfrm>
        <a:graphic>
          <a:graphicData uri="http://schemas.openxmlformats.org/drawingml/2006/table">
            <a:tbl>
              <a:tblPr/>
              <a:tblGrid>
                <a:gridCol w="3807123"/>
                <a:gridCol w="2492796"/>
              </a:tblGrid>
              <a:tr h="460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Vzdělávací oblast: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Člověk a jeho svět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Tematická oblast: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Státní symboly ČR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Předmět: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Vlastivěda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Výstižný popis způsobu použití, případně metodické pokyny: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Seznámení se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státními symboly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9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Klíčová slova: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Státní symboly, st. znak, st. barvy, st. vlajka, vlajka prezidenta republiky, pečeť, st. hymna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Druh učebního materiálu: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Powerpointová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prezentace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3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Státní symboly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Jitka Charvátová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34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352928" cy="924475"/>
          </a:xfrm>
        </p:spPr>
        <p:txBody>
          <a:bodyPr/>
          <a:lstStyle/>
          <a:p>
            <a:r>
              <a:rPr lang="cs-CZ" dirty="0" smtClean="0"/>
              <a:t>Velký státní znak         Malý státní znak</a:t>
            </a:r>
            <a:endParaRPr lang="cs-CZ" dirty="0"/>
          </a:p>
        </p:txBody>
      </p:sp>
      <p:pic>
        <p:nvPicPr>
          <p:cNvPr id="1026" name="Picture 2" descr="Soubor:Coat of arms of the Czech Republic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916832"/>
            <a:ext cx="4632449" cy="49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Small coat of arms of the Czech Republic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211960" cy="49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0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378979" cy="924475"/>
          </a:xfrm>
        </p:spPr>
        <p:txBody>
          <a:bodyPr/>
          <a:lstStyle/>
          <a:p>
            <a:pPr algn="ctr"/>
            <a:r>
              <a:rPr lang="cs-CZ" sz="4000" dirty="0" smtClean="0"/>
              <a:t>Státní barvy (trikolora)</a:t>
            </a:r>
            <a:endParaRPr lang="cs-CZ" sz="4000" dirty="0"/>
          </a:p>
        </p:txBody>
      </p:sp>
      <p:pic>
        <p:nvPicPr>
          <p:cNvPr id="2050" name="Picture 2" descr="Soubor:Tricolour of the Czech Republic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620000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3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/>
              <a:t>Státní vlajka</a:t>
            </a:r>
            <a:endParaRPr lang="cs-CZ" sz="4400" dirty="0"/>
          </a:p>
        </p:txBody>
      </p:sp>
      <p:pic>
        <p:nvPicPr>
          <p:cNvPr id="3074" name="Picture 2" descr="Soubor:Flag of the Czech Republic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620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80120"/>
          </a:xfrm>
        </p:spPr>
        <p:txBody>
          <a:bodyPr/>
          <a:lstStyle/>
          <a:p>
            <a:pPr algn="ctr"/>
            <a:r>
              <a:rPr lang="cs-CZ" sz="3600" dirty="0" smtClean="0"/>
              <a:t>Vlajka prezidenta republiky</a:t>
            </a:r>
            <a:endParaRPr lang="cs-CZ" sz="3600" dirty="0"/>
          </a:p>
        </p:txBody>
      </p:sp>
      <p:pic>
        <p:nvPicPr>
          <p:cNvPr id="4098" name="Picture 2" descr="Soubor:Flag of the president of the Czech Republic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82158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4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6"/>
          </a:xfrm>
        </p:spPr>
        <p:txBody>
          <a:bodyPr/>
          <a:lstStyle/>
          <a:p>
            <a:pPr algn="ctr"/>
            <a:r>
              <a:rPr lang="cs-CZ" sz="4000" dirty="0" smtClean="0"/>
              <a:t>Státní pečeť</a:t>
            </a:r>
            <a:endParaRPr lang="cs-CZ" sz="4000" dirty="0"/>
          </a:p>
        </p:txBody>
      </p:sp>
      <p:pic>
        <p:nvPicPr>
          <p:cNvPr id="5122" name="Picture 2" descr="Soubor:Seal of the Czech Republi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60640" cy="53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3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817172"/>
          </a:xfrm>
        </p:spPr>
        <p:txBody>
          <a:bodyPr/>
          <a:lstStyle/>
          <a:p>
            <a:pPr algn="ctr"/>
            <a:r>
              <a:rPr lang="cs-CZ" sz="4000" dirty="0" smtClean="0"/>
              <a:t>Státní hymna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Kde domov můj.</a:t>
            </a:r>
            <a:endParaRPr lang="cs-CZ" sz="4000" dirty="0"/>
          </a:p>
        </p:txBody>
      </p:sp>
      <p:pic>
        <p:nvPicPr>
          <p:cNvPr id="6146" name="Picture 2" descr="Soubor:Skroup-Anthe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927" y="2636912"/>
            <a:ext cx="50006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34153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TC102455519[[fn=Zima]]</Template>
  <TotalTime>97</TotalTime>
  <Words>213</Words>
  <Application>Microsoft Office PowerPoint</Application>
  <PresentationFormat>Předvádění na obrazovce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Winter</vt:lpstr>
      <vt:lpstr>Výukový materiál zpracován v rámci projektu EU peníze školám</vt:lpstr>
      <vt:lpstr>Prezentace aplikace PowerPoint</vt:lpstr>
      <vt:lpstr>Státní symboly ČR</vt:lpstr>
      <vt:lpstr>Velký státní znak         Malý státní znak</vt:lpstr>
      <vt:lpstr>Státní barvy (trikolora)</vt:lpstr>
      <vt:lpstr>Státní vlajka</vt:lpstr>
      <vt:lpstr>Vlajka prezidenta republiky</vt:lpstr>
      <vt:lpstr>Státní pečeť</vt:lpstr>
      <vt:lpstr>Státní hymna  Kde domov můj.</vt:lpstr>
      <vt:lpstr>Kde domov můj:</vt:lpstr>
      <vt:lpstr>Prezentace aplikace PowerPoint</vt:lpstr>
      <vt:lpstr>Kde domov můj</vt:lpstr>
      <vt:lpstr>Zdroje: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zpracován v rámci projektu EU peníze školám</dc:title>
  <dc:creator>Jitka Charvátová</dc:creator>
  <cp:lastModifiedBy>Toshiba</cp:lastModifiedBy>
  <cp:revision>20</cp:revision>
  <dcterms:modified xsi:type="dcterms:W3CDTF">2014-03-04T21:18:13Z</dcterms:modified>
</cp:coreProperties>
</file>