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70" r:id="rId2"/>
    <p:sldId id="272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6F6CBB-DEFE-432E-931F-E6F639092CE1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201DE1-C9B0-4A95-98D8-64305A2E5D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_%C4%8Cechovi" TargetMode="External"/><Relationship Id="rId7" Type="http://schemas.openxmlformats.org/officeDocument/2006/relationships/hyperlink" Target="http://cs.wikipedia.org/wiki/Soubor:SVS2.JPG" TargetMode="External"/><Relationship Id="rId2" Type="http://schemas.openxmlformats.org/officeDocument/2006/relationships/hyperlink" Target="http://cs.wikipedia.org/wiki/Star%C3%A9_pov%C4%9Bsti_%C4%8Desk%C3%A9#Star.C3.A9_pov.C4.9Bsti_.C4.8Desk.C3.A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Blani%C4%8Dt%C3%AD_ryt%C3%AD%C5%99i#Pov.C4.9Bst" TargetMode="External"/><Relationship Id="rId5" Type="http://schemas.openxmlformats.org/officeDocument/2006/relationships/hyperlink" Target="http://cs.wikipedia.org/wiki/O_Libu%C5%A1i" TargetMode="External"/><Relationship Id="rId4" Type="http://schemas.openxmlformats.org/officeDocument/2006/relationships/hyperlink" Target="http://cs.wikipedia.org/wiki/O_Krokovi_a_jeho_dcer%C3%A1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8208912" cy="12295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Výukový materiál zpracován v rámci projektu EU peníze školám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5114778" cy="43204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Registrační číslo projektu: CZ.1.07/1.4.00/21.2852</a:t>
            </a:r>
          </a:p>
          <a:p>
            <a:pPr algn="ctr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89003"/>
              </p:ext>
            </p:extLst>
          </p:nvPr>
        </p:nvGraphicFramePr>
        <p:xfrm>
          <a:off x="899592" y="5229200"/>
          <a:ext cx="5112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Jméno autora:</a:t>
                      </a:r>
                      <a:endParaRPr lang="cs-CZ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Mgr. Věra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Floriánová</a:t>
                      </a:r>
                      <a:endParaRPr lang="cs-CZ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Třída/ročník: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IV.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/4.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 vytvoření: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5112"/>
              </p:ext>
            </p:extLst>
          </p:nvPr>
        </p:nvGraphicFramePr>
        <p:xfrm>
          <a:off x="899592" y="4797152"/>
          <a:ext cx="7488832" cy="365760"/>
        </p:xfrm>
        <a:graphic>
          <a:graphicData uri="http://schemas.openxmlformats.org/drawingml/2006/table">
            <a:tbl>
              <a:tblPr/>
              <a:tblGrid>
                <a:gridCol w="1188874"/>
                <a:gridCol w="1403414"/>
                <a:gridCol w="4104456"/>
                <a:gridCol w="79208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Šablona:         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III/2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č. materiálu</a:t>
                      </a:r>
                      <a:r>
                        <a:rPr lang="cs-CZ" sz="16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60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VY_32_INOVACE_39</a:t>
                      </a:r>
                      <a:endParaRPr lang="cs-CZ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SVATOVÁCLAVSÉ SLAVNOSTI NA BLANÍKU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23652"/>
            <a:ext cx="728125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800" dirty="0" smtClean="0"/>
              <a:t>Od </a:t>
            </a:r>
            <a:r>
              <a:rPr lang="cs-CZ" sz="2800" dirty="0"/>
              <a:t>roku 1989 se zde pravidelně </a:t>
            </a:r>
            <a:endParaRPr lang="cs-CZ" sz="2800" dirty="0" smtClean="0"/>
          </a:p>
          <a:p>
            <a:pPr marL="68580" indent="0">
              <a:buNone/>
            </a:pPr>
            <a:r>
              <a:rPr lang="cs-CZ" sz="2800" dirty="0" smtClean="0"/>
              <a:t>pořádají </a:t>
            </a:r>
            <a:r>
              <a:rPr lang="cs-CZ" sz="2800" dirty="0"/>
              <a:t>Svatováclavské slavnosti, </a:t>
            </a:r>
            <a:endParaRPr lang="cs-CZ" sz="2800" dirty="0" smtClean="0"/>
          </a:p>
          <a:p>
            <a:pPr marL="68580" indent="0">
              <a:buNone/>
            </a:pPr>
            <a:r>
              <a:rPr lang="cs-CZ" sz="2800" dirty="0" smtClean="0"/>
              <a:t>kdy </a:t>
            </a:r>
            <a:r>
              <a:rPr lang="cs-CZ" sz="2800" dirty="0"/>
              <a:t>na svůj svátek sjíždí z Velkého </a:t>
            </a:r>
            <a:endParaRPr lang="cs-CZ" sz="2800" dirty="0" smtClean="0"/>
          </a:p>
          <a:p>
            <a:pPr marL="68580" indent="0">
              <a:buNone/>
            </a:pPr>
            <a:r>
              <a:rPr lang="cs-CZ" sz="2800" dirty="0" smtClean="0"/>
              <a:t>Blaníku </a:t>
            </a:r>
            <a:r>
              <a:rPr lang="cs-CZ" sz="2800" dirty="0"/>
              <a:t>na bílém koni sv. Václav s doprovodem svých </a:t>
            </a:r>
            <a:r>
              <a:rPr lang="cs-CZ" sz="2800" dirty="0" smtClean="0"/>
              <a:t>vojáků.</a:t>
            </a: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846996"/>
            <a:ext cx="1870893" cy="382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38635" y="1340768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</a:t>
            </a:r>
            <a:r>
              <a:rPr lang="cs-CZ" b="1" dirty="0" smtClean="0"/>
              <a:t>roje:</a:t>
            </a:r>
          </a:p>
          <a:p>
            <a:r>
              <a:rPr lang="cs-CZ" dirty="0">
                <a:hlinkClick r:id="rId2"/>
              </a:rPr>
              <a:t>http://cs.wikipedia.org/wiki/Star%C3%A9_pov%C4%9Bsti_%C4%8Desk%C3%A9#Star.C3.A9_pov.C4.9Bsti_.</a:t>
            </a:r>
            <a:r>
              <a:rPr lang="cs-CZ" dirty="0" smtClean="0">
                <a:hlinkClick r:id="rId2"/>
              </a:rPr>
              <a:t>C4.8Desk.C3.A9</a:t>
            </a:r>
            <a:endParaRPr lang="cs-CZ" dirty="0" smtClean="0"/>
          </a:p>
          <a:p>
            <a:r>
              <a:rPr lang="cs-CZ" dirty="0">
                <a:hlinkClick r:id="rId3"/>
              </a:rPr>
              <a:t>http://cs.wikipedia.org/wiki/O_%</a:t>
            </a:r>
            <a:r>
              <a:rPr lang="cs-CZ" dirty="0" smtClean="0">
                <a:hlinkClick r:id="rId3"/>
              </a:rPr>
              <a:t>C4%8Cechovi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cs.wikipedia.org/wiki/O_Krokovi_a_jeho_dcer%C3%A1ch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cs.wikipedia.org/wiki/O_Libu%C5%A1i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cs.wikipedia.org/wiki/Blani%C4%8Dt%C3%AD_ryt%C3%AD%C5%99i#Pov.C4.9Bst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cs.wikipedia.org/wiki/Soubor:SVS2.JPG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[</a:t>
            </a:r>
            <a:r>
              <a:rPr lang="cs-CZ" dirty="0"/>
              <a:t>ONLINE] [CIT. </a:t>
            </a:r>
            <a:r>
              <a:rPr lang="cs-CZ" dirty="0" smtClean="0"/>
              <a:t>2012-07-30]</a:t>
            </a:r>
            <a:endParaRPr lang="cs-CZ" dirty="0"/>
          </a:p>
          <a:p>
            <a:r>
              <a:rPr lang="cs-CZ" dirty="0" smtClean="0"/>
              <a:t>Autorem </a:t>
            </a:r>
            <a:r>
              <a:rPr lang="cs-CZ" dirty="0"/>
              <a:t>materiálu a všech jeho částí,</a:t>
            </a:r>
          </a:p>
          <a:p>
            <a:r>
              <a:rPr lang="cs-CZ" dirty="0"/>
              <a:t>není-li uvedeno jinak, je Mgr. Věra Floriánová.</a:t>
            </a:r>
          </a:p>
          <a:p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23" y="476672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654720"/>
              </p:ext>
            </p:extLst>
          </p:nvPr>
        </p:nvGraphicFramePr>
        <p:xfrm>
          <a:off x="683139" y="2481770"/>
          <a:ext cx="806489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59228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Vzdělávací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oblast: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Jazyk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 jazyková komunikace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Tematická oblast:</a:t>
                      </a:r>
                      <a:endParaRPr lang="cs-CZ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Tvořivé činnosti s literárním textem </a:t>
                      </a:r>
                      <a:endParaRPr lang="cs-CZ" sz="1400" b="1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Předmět: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Český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jazyk a literatura – literární  výchova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Výstižný popis způsobu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použití, případně metodické pokyny: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materiál vhodný pro procvičování:</a:t>
                      </a:r>
                      <a:r>
                        <a:rPr lang="cs-CZ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praktická cvičení, poslech, filmové ukázky, zápis, četba - rozbor</a:t>
                      </a:r>
                      <a:endParaRPr lang="cs-CZ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Klíčová slova: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pověst, proroctví, A.</a:t>
                      </a:r>
                      <a:r>
                        <a:rPr lang="cs-CZ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Jirásek, hlavní postava, charakteristika, hádanka, hora Blaník, obsah, slavnost, sv. Václav  </a:t>
                      </a:r>
                      <a:endParaRPr lang="cs-CZ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Druh učebního materiálu: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Powerpointová</a:t>
                      </a:r>
                      <a:r>
                        <a:rPr lang="cs-CZ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prezentace</a:t>
                      </a:r>
                      <a:endParaRPr lang="cs-CZ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404664"/>
            <a:ext cx="8062912" cy="619268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5300" b="1" dirty="0"/>
              <a:t>ALOIS JIRÁSEK</a:t>
            </a:r>
            <a:br>
              <a:rPr lang="cs-CZ" sz="5300" b="1" dirty="0"/>
            </a:br>
            <a:r>
              <a:rPr lang="cs-CZ" sz="5300" b="1" dirty="0">
                <a:solidFill>
                  <a:schemeClr val="accent6">
                    <a:lumMod val="75000"/>
                  </a:schemeClr>
                </a:solidFill>
              </a:rPr>
              <a:t>STARÉ POVĚSTI ČESKÉ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Blaničtí rytíři</a:t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248472" cy="283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NAPIŠ DO SEŠITU 3 POVĚSTI,</a:t>
            </a:r>
            <a:br>
              <a:rPr lang="cs-CZ" b="1" dirty="0" smtClean="0"/>
            </a:br>
            <a:r>
              <a:rPr lang="cs-CZ" b="1" dirty="0" smtClean="0"/>
              <a:t>KTERÉ JSME JIŽ ČETLI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1. ________________________________</a:t>
            </a:r>
          </a:p>
          <a:p>
            <a:endParaRPr lang="cs-CZ" dirty="0"/>
          </a:p>
          <a:p>
            <a:r>
              <a:rPr lang="cs-CZ" dirty="0" smtClean="0"/>
              <a:t>2. ________________________________</a:t>
            </a:r>
          </a:p>
          <a:p>
            <a:pPr marL="68580" indent="0">
              <a:buNone/>
            </a:pPr>
            <a:endParaRPr lang="cs-CZ" dirty="0" smtClean="0"/>
          </a:p>
          <a:p>
            <a:r>
              <a:rPr lang="cs-CZ" dirty="0" smtClean="0"/>
              <a:t>3. ________________________________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1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KONTROLA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1.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dirty="0" smtClean="0"/>
              <a:t>2.</a:t>
            </a:r>
          </a:p>
          <a:p>
            <a:endParaRPr lang="cs-CZ" dirty="0"/>
          </a:p>
          <a:p>
            <a:pPr marL="68580" indent="0">
              <a:buNone/>
            </a:pPr>
            <a:r>
              <a:rPr lang="cs-CZ" dirty="0" smtClean="0"/>
              <a:t>                                           3.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2857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30" y="414908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2514451"/>
            <a:ext cx="3449308" cy="221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VYBER 1 HLAVNÍ POSTAVU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POPIŠ JI JAKO HÁDANKU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 smtClean="0"/>
              <a:t>Popis – hádanku vypracuj do sešitu.</a:t>
            </a:r>
          </a:p>
          <a:p>
            <a:pPr marL="68580" indent="0">
              <a:buNone/>
            </a:pPr>
            <a:r>
              <a:rPr lang="cs-CZ" b="1" dirty="0" smtClean="0"/>
              <a:t>Příklad:</a:t>
            </a:r>
          </a:p>
          <a:p>
            <a:pPr marL="68580" indent="0">
              <a:buNone/>
            </a:pPr>
            <a:r>
              <a:rPr lang="cs-CZ" dirty="0"/>
              <a:t>j</a:t>
            </a:r>
            <a:r>
              <a:rPr lang="cs-CZ" dirty="0" smtClean="0"/>
              <a:t>sem:                    		žena x muž</a:t>
            </a:r>
          </a:p>
          <a:p>
            <a:pPr marL="68580" indent="0">
              <a:buNone/>
            </a:pPr>
            <a:r>
              <a:rPr lang="cs-CZ" dirty="0" smtClean="0"/>
              <a:t>mám:                 		sestry x bratra</a:t>
            </a:r>
          </a:p>
          <a:p>
            <a:pPr marL="68580" indent="0">
              <a:buNone/>
            </a:pPr>
            <a:r>
              <a:rPr lang="cs-CZ" dirty="0" smtClean="0"/>
              <a:t>můj otec je:    		kníže x pastevec</a:t>
            </a:r>
          </a:p>
          <a:p>
            <a:pPr marL="68580" indent="0">
              <a:buNone/>
            </a:pPr>
            <a:r>
              <a:rPr lang="cs-CZ" dirty="0" smtClean="0"/>
              <a:t>můj manžel je: 		oráč x kupec</a:t>
            </a:r>
          </a:p>
          <a:p>
            <a:pPr marL="68580" indent="0">
              <a:buNone/>
            </a:pPr>
            <a:r>
              <a:rPr lang="cs-CZ" dirty="0" smtClean="0"/>
              <a:t>Kdo jsem? _____________________________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DALŠÍ POVĚST: </a:t>
            </a:r>
            <a:br>
              <a:rPr lang="cs-CZ" dirty="0" smtClean="0"/>
            </a:br>
            <a:r>
              <a:rPr lang="cs-CZ" b="1" dirty="0" smtClean="0"/>
              <a:t>ZE STAROBYLÝCH PROROCTVÍ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0169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cs-CZ" b="1" dirty="0" smtClean="0"/>
              <a:t>BLANIČTÍ RYTÍŘI</a:t>
            </a:r>
          </a:p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 smtClean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 smtClean="0"/>
              <a:t>Svatý </a:t>
            </a:r>
            <a:r>
              <a:rPr lang="cs-CZ" dirty="0"/>
              <a:t>Václav vyjíždí v čele blanických rytířů </a:t>
            </a:r>
            <a:endParaRPr lang="cs-CZ" dirty="0" smtClean="0"/>
          </a:p>
          <a:p>
            <a:pPr marL="68580" indent="0" algn="ctr">
              <a:buNone/>
            </a:pPr>
            <a:r>
              <a:rPr lang="cs-CZ" dirty="0" smtClean="0"/>
              <a:t>z </a:t>
            </a:r>
            <a:r>
              <a:rPr lang="cs-CZ" dirty="0"/>
              <a:t>hory (V. Černý, </a:t>
            </a:r>
            <a:r>
              <a:rPr lang="cs-CZ" dirty="0" smtClean="0"/>
              <a:t>1898)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960440" cy="264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0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HORA BLANÍK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Blaník</a:t>
            </a:r>
            <a:r>
              <a:rPr lang="cs-CZ" dirty="0"/>
              <a:t> je 638 m vysoký, legendami </a:t>
            </a:r>
            <a:r>
              <a:rPr lang="cs-CZ" dirty="0" smtClean="0"/>
              <a:t>opředený</a:t>
            </a:r>
            <a:r>
              <a:rPr lang="cs-CZ" baseline="30000" dirty="0"/>
              <a:t> </a:t>
            </a:r>
            <a:r>
              <a:rPr lang="cs-CZ" dirty="0" smtClean="0"/>
              <a:t>vrch </a:t>
            </a:r>
            <a:r>
              <a:rPr lang="cs-CZ" dirty="0"/>
              <a:t>ve Středočeském kraji. Nachází se asi 10 kilometrů jižně od Vlašimi, na území Louňovic pod Blaníkem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Jsou </a:t>
            </a:r>
            <a:r>
              <a:rPr lang="cs-CZ" dirty="0"/>
              <a:t>s ním spojeny pověsti o </a:t>
            </a:r>
            <a:r>
              <a:rPr lang="cs-CZ" dirty="0" smtClean="0"/>
              <a:t>blanických </a:t>
            </a:r>
            <a:r>
              <a:rPr lang="cs-CZ" dirty="0"/>
              <a:t>rytířích.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těžkých chvílích české historie byl </a:t>
            </a:r>
            <a:r>
              <a:rPr lang="cs-CZ" b="1" dirty="0"/>
              <a:t>symbolem </a:t>
            </a:r>
            <a:r>
              <a:rPr lang="cs-CZ" b="1" dirty="0" smtClean="0"/>
              <a:t>naděje</a:t>
            </a:r>
            <a:r>
              <a:rPr lang="cs-CZ" b="1" dirty="0"/>
              <a:t> </a:t>
            </a:r>
            <a:r>
              <a:rPr lang="cs-CZ" b="1" dirty="0" smtClean="0"/>
              <a:t>na </a:t>
            </a:r>
            <a:r>
              <a:rPr lang="cs-CZ" b="1" dirty="0"/>
              <a:t>získání svobody a </a:t>
            </a:r>
            <a:r>
              <a:rPr lang="cs-CZ" b="1" dirty="0" smtClean="0"/>
              <a:t>svébytnosti</a:t>
            </a:r>
            <a:r>
              <a:rPr lang="cs-CZ" b="1" dirty="0"/>
              <a:t> </a:t>
            </a:r>
            <a:r>
              <a:rPr lang="cs-CZ" b="1" dirty="0" smtClean="0"/>
              <a:t>českého </a:t>
            </a:r>
            <a:r>
              <a:rPr lang="cs-CZ" b="1" dirty="0"/>
              <a:t>národa. </a:t>
            </a:r>
          </a:p>
        </p:txBody>
      </p:sp>
    </p:spTree>
    <p:extLst>
      <p:ext uri="{BB962C8B-B14F-4D97-AF65-F5344CB8AC3E}">
        <p14:creationId xmlns:p14="http://schemas.microsoft.com/office/powerpoint/2010/main" val="10307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92088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STRUČNÝ OBSAH POVĚSTI</a:t>
            </a:r>
            <a:br>
              <a:rPr lang="cs-CZ" sz="2800" b="1" dirty="0" smtClean="0"/>
            </a:br>
            <a:r>
              <a:rPr lang="cs-CZ" sz="2800" b="1" dirty="0" smtClean="0"/>
              <a:t>/</a:t>
            </a:r>
            <a:r>
              <a:rPr lang="cs-CZ" sz="2000" b="1" dirty="0" smtClean="0"/>
              <a:t>DŮLEŽITÉ INFORMACE ZAPIŠ DO SEŠITU/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68052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Uvnitř </a:t>
            </a:r>
            <a:r>
              <a:rPr lang="cs-CZ" b="1" dirty="0"/>
              <a:t>hory odpočívá vojsko</a:t>
            </a:r>
            <a:r>
              <a:rPr lang="cs-CZ" dirty="0"/>
              <a:t>, které </a:t>
            </a:r>
            <a:r>
              <a:rPr lang="cs-CZ" b="1" dirty="0"/>
              <a:t>čeká,</a:t>
            </a:r>
            <a:r>
              <a:rPr lang="cs-CZ" dirty="0"/>
              <a:t> až bude českému národu </a:t>
            </a:r>
            <a:r>
              <a:rPr lang="cs-CZ" b="1" dirty="0" smtClean="0"/>
              <a:t>nejhůře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Jeho </a:t>
            </a:r>
            <a:r>
              <a:rPr lang="cs-CZ" dirty="0"/>
              <a:t>velitelem je sám patron země České </a:t>
            </a:r>
            <a:r>
              <a:rPr lang="cs-CZ" b="1" dirty="0"/>
              <a:t>svatý Václav. </a:t>
            </a:r>
            <a:endParaRPr lang="cs-CZ" b="1" dirty="0" smtClean="0"/>
          </a:p>
          <a:p>
            <a:r>
              <a:rPr lang="cs-CZ" dirty="0" smtClean="0"/>
              <a:t>Ve </a:t>
            </a:r>
            <a:r>
              <a:rPr lang="cs-CZ" dirty="0"/>
              <a:t>chvíli, kdy bude naše vlast v největší tísni, zazelená se suchý dub na Blaníku a pramen pod ním vydá tolik vody, že se studánka přeplní a voda poteče až po stráni dolů. </a:t>
            </a:r>
            <a:endParaRPr lang="cs-CZ" dirty="0" smtClean="0"/>
          </a:p>
          <a:p>
            <a:r>
              <a:rPr lang="cs-CZ" dirty="0" smtClean="0"/>
              <a:t>Pak </a:t>
            </a:r>
            <a:r>
              <a:rPr lang="cs-CZ" dirty="0"/>
              <a:t>se v hoře </a:t>
            </a:r>
            <a:r>
              <a:rPr lang="cs-CZ" b="1" dirty="0"/>
              <a:t>otevře </a:t>
            </a:r>
            <a:r>
              <a:rPr lang="cs-CZ" b="1" dirty="0" smtClean="0"/>
              <a:t>skála</a:t>
            </a:r>
            <a:r>
              <a:rPr lang="cs-CZ" b="1" dirty="0"/>
              <a:t>,</a:t>
            </a:r>
            <a:r>
              <a:rPr lang="cs-CZ" dirty="0"/>
              <a:t> rytíři uvnitř </a:t>
            </a:r>
            <a:r>
              <a:rPr lang="cs-CZ" b="1" dirty="0"/>
              <a:t>se probudí </a:t>
            </a:r>
            <a:r>
              <a:rPr lang="cs-CZ" dirty="0" smtClean="0"/>
              <a:t>a </a:t>
            </a:r>
            <a:r>
              <a:rPr lang="cs-CZ" dirty="0"/>
              <a:t>pod vedením patrona české země </a:t>
            </a:r>
            <a:r>
              <a:rPr lang="cs-CZ" b="1" dirty="0"/>
              <a:t>vyrazí proti </a:t>
            </a:r>
            <a:r>
              <a:rPr lang="cs-CZ" b="1" dirty="0" smtClean="0"/>
              <a:t>nepřátelům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Porazí </a:t>
            </a:r>
            <a:r>
              <a:rPr lang="cs-CZ" b="1" dirty="0"/>
              <a:t>je </a:t>
            </a:r>
            <a:r>
              <a:rPr lang="cs-CZ" dirty="0"/>
              <a:t>a v Čechách nastane opět </a:t>
            </a:r>
            <a:r>
              <a:rPr lang="cs-CZ" b="1" dirty="0" smtClean="0"/>
              <a:t>mír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2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285</TotalTime>
  <Words>337</Words>
  <Application>Microsoft Office PowerPoint</Application>
  <PresentationFormat>Předvádění na obrazovce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Výukový materiál zpracován v rámci projektu EU peníze školám</vt:lpstr>
      <vt:lpstr>Prezentace aplikace PowerPoint</vt:lpstr>
      <vt:lpstr>    ALOIS JIRÁSEK STARÉ POVĚSTI ČESKÉ        Blaničtí rytíři  </vt:lpstr>
      <vt:lpstr>NAPIŠ DO SEŠITU 3 POVĚSTI, KTERÉ JSME JIŽ ČETLI</vt:lpstr>
      <vt:lpstr>KONTROLA</vt:lpstr>
      <vt:lpstr>VYBER 1 HLAVNÍ POSTAVU  A POPIŠ JI JAKO HÁDANKU</vt:lpstr>
      <vt:lpstr>DALŠÍ POVĚST:  ZE STAROBYLÝCH PROROCTVÍ</vt:lpstr>
      <vt:lpstr>HORA BLANÍK</vt:lpstr>
      <vt:lpstr>STRUČNÝ OBSAH POVĚSTI /DŮLEŽITÉ INFORMACE ZAPIŠ DO SEŠITU/</vt:lpstr>
      <vt:lpstr>SVATOVÁCLAVSÉ SLAVNOSTI NA BLANÍKU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VÝSLOVNOST  SAMOHLÁSEK  A SOUHLÁSEK</dc:title>
  <dc:creator>Uzivatel</dc:creator>
  <cp:lastModifiedBy>Toshiba</cp:lastModifiedBy>
  <cp:revision>36</cp:revision>
  <dcterms:created xsi:type="dcterms:W3CDTF">2012-10-23T08:11:29Z</dcterms:created>
  <dcterms:modified xsi:type="dcterms:W3CDTF">2014-03-04T21:41:37Z</dcterms:modified>
</cp:coreProperties>
</file>