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0" r:id="rId2"/>
    <p:sldId id="272" r:id="rId3"/>
    <p:sldId id="256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6F6CBB-DEFE-432E-931F-E6F639092CE1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6201DE1-C9B0-4A95-98D8-64305A2E5DF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hadkynawebu.cz/o-popel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results?search_query=t%C5%99i+o%C5%99%C3%AD%C5%A1ky+pro+popelku&amp;oq=T%C5%98I+O&amp;gs_l=youtube.1.0.0l10.2000.2009.0.5201.2.2.0.0.0.0.297.442.0j1j1.2.0...0.0...1ac.1.mR8aQ3Y70s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results?search_query=t%C5%99i+o%C5%99%C3%AD%C5%A1ky+pro+popelku&amp;oq=T%C5%98I+O&amp;gs_l=youtube.1.0.0l10.2000.2009.0.5201.2.2.0.0.0.0.297.442.0j1j1.2.0...0.0...1ac.1.mR8aQ3Y70sc" TargetMode="External"/><Relationship Id="rId3" Type="http://schemas.openxmlformats.org/officeDocument/2006/relationships/hyperlink" Target="http://corlyn.blog.cz/1011/prastky" TargetMode="External"/><Relationship Id="rId7" Type="http://schemas.openxmlformats.org/officeDocument/2006/relationships/hyperlink" Target="http://primadvd.cz/ofilm/70/1207303645_tri-orisky-pro-popelku-cover-1.jpg" TargetMode="External"/><Relationship Id="rId2" Type="http://schemas.openxmlformats.org/officeDocument/2006/relationships/hyperlink" Target="http://www.spisovatele.cz/bozena-nemcov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Kolovrat" TargetMode="External"/><Relationship Id="rId5" Type="http://schemas.openxmlformats.org/officeDocument/2006/relationships/hyperlink" Target="http://cs.wikipedia.org/wiki/N%C3%A1rodn%C3%AD_b%C3%A1chorky_a_pov%C4%9Bsti" TargetMode="External"/><Relationship Id="rId4" Type="http://schemas.openxmlformats.org/officeDocument/2006/relationships/hyperlink" Target="http://cs.wikipedia.org/wiki/Dran%C3%AD_pe%C5%99%C3%A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ran%C3%AD_pe%C5%99%C3%AD" TargetMode="External"/><Relationship Id="rId2" Type="http://schemas.openxmlformats.org/officeDocument/2006/relationships/hyperlink" Target="http://corlyn.blog.cz/1011/prastk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y%C5%A1n%C3%A1_princezna" TargetMode="External"/><Relationship Id="rId2" Type="http://schemas.openxmlformats.org/officeDocument/2006/relationships/hyperlink" Target="http://cs.wikipedia.org/w/index.php?title=Potrestan%C3%A1_p%C3%BDch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rtova_nev%C4%9Bsta" TargetMode="External"/><Relationship Id="rId5" Type="http://schemas.openxmlformats.org/officeDocument/2006/relationships/hyperlink" Target="http://cs.wikipedia.org/wiki/Princ_a_Ve%C4%8Dernice" TargetMode="External"/><Relationship Id="rId4" Type="http://schemas.openxmlformats.org/officeDocument/2006/relationships/hyperlink" Target="http://cs.wikipedia.org/w/index.php?title=O_Slune%C4%8Dn%C3%ADku,_M%C4%9Bs%C3%AD%C4%8Dn%C3%ADku_a_V%C4%9Btrn%C3%ADku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Irish_spinning_wheel.jpg" TargetMode="External"/><Relationship Id="rId2" Type="http://schemas.openxmlformats.org/officeDocument/2006/relationships/hyperlink" Target="http://cs.wikipedia.org/w/index.php?title=O_zaklet%C3%A9m_hadovi&amp;action=edit&amp;redlink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8208912" cy="122952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5114778" cy="432048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latin typeface="Calibri" pitchFamily="34" charset="0"/>
                <a:cs typeface="Calibri" pitchFamily="34" charset="0"/>
              </a:rPr>
              <a:t>Registrační číslo projektu: CZ.1.07/1.4.00/21.2852</a:t>
            </a: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42733"/>
              </p:ext>
            </p:extLst>
          </p:nvPr>
        </p:nvGraphicFramePr>
        <p:xfrm>
          <a:off x="899592" y="5229200"/>
          <a:ext cx="51125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Věra </a:t>
                      </a:r>
                      <a:r>
                        <a:rPr lang="cs-CZ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Floriánová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/4.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04347"/>
              </p:ext>
            </p:extLst>
          </p:nvPr>
        </p:nvGraphicFramePr>
        <p:xfrm>
          <a:off x="899592" y="4797152"/>
          <a:ext cx="7488832" cy="365760"/>
        </p:xfrm>
        <a:graphic>
          <a:graphicData uri="http://schemas.openxmlformats.org/drawingml/2006/table">
            <a:tbl>
              <a:tblPr/>
              <a:tblGrid>
                <a:gridCol w="1188874"/>
                <a:gridCol w="1403414"/>
                <a:gridCol w="4104456"/>
                <a:gridCol w="792088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 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VY_32_INOVACE_38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6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hlinkClick r:id="rId2"/>
              </a:rPr>
              <a:t>O </a:t>
            </a:r>
            <a:r>
              <a:rPr lang="cs-CZ" b="1" dirty="0" smtClean="0">
                <a:hlinkClick r:id="rId2"/>
              </a:rPr>
              <a:t>Popelce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– četba textu/aneb jak ji neznáme/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 textu, který jsme si přečetli, odpověz  do sešitu na tyto otázky:</a:t>
            </a:r>
          </a:p>
          <a:p>
            <a:pPr marL="0" indent="0">
              <a:buNone/>
            </a:pPr>
            <a:r>
              <a:rPr lang="cs-CZ" dirty="0" smtClean="0"/>
              <a:t>1. Jak se jmenovaly starší 2 sestry?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_________________________________________</a:t>
            </a:r>
          </a:p>
          <a:p>
            <a:pPr marL="0" indent="0">
              <a:buNone/>
            </a:pPr>
            <a:r>
              <a:rPr lang="cs-CZ" dirty="0" smtClean="0"/>
              <a:t>2. Proč chtěl otec dcery odvést z domu?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_________________________________________</a:t>
            </a:r>
          </a:p>
          <a:p>
            <a:pPr marL="0" indent="0">
              <a:buNone/>
            </a:pPr>
            <a:r>
              <a:rPr lang="cs-CZ" dirty="0" smtClean="0"/>
              <a:t>3. Co poradila tetka Popelce?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_________________________________________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9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SPRÁVNÉ ODPOVĚDI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1. Starší </a:t>
            </a:r>
            <a:r>
              <a:rPr lang="cs-CZ" dirty="0"/>
              <a:t>dvě, Kasala i </a:t>
            </a:r>
            <a:r>
              <a:rPr lang="cs-CZ" dirty="0" err="1"/>
              <a:t>Adlina</a:t>
            </a:r>
            <a:r>
              <a:rPr lang="cs-CZ" dirty="0"/>
              <a:t>, byly sice </a:t>
            </a:r>
            <a:r>
              <a:rPr lang="cs-CZ" dirty="0" smtClean="0"/>
              <a:t>…….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smtClean="0"/>
              <a:t>„Milá </a:t>
            </a:r>
            <a:r>
              <a:rPr lang="cs-CZ" dirty="0"/>
              <a:t>ženo, s těmi děvčaty to tak zůstat nemůže, nechceme-li co nejdříve na žebrotu přijíti. Zde do služby jít nechtějí, tedy se musím odhodlat a lstí je někam zavést, odkud by cesty domů </a:t>
            </a:r>
            <a:r>
              <a:rPr lang="cs-CZ" dirty="0" smtClean="0"/>
              <a:t>nenašly.“</a:t>
            </a:r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dirty="0" smtClean="0"/>
              <a:t>„Zůstaň </a:t>
            </a:r>
            <a:r>
              <a:rPr lang="cs-CZ" dirty="0"/>
              <a:t>pozadu a uvaž konec někde u blízkého stromu, klubko dej do kapsy, a tak potáhneš nit za sebou a po ní zase cestu domů najdeš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3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primadvd.cz/ofilm/70/1207303645_tri-orisky-pro-popelku-cov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76672"/>
            <a:ext cx="422526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16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TŘI OŘÍŠKY PRO POPELKU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– OTEVŘI ODKAZ/UKÁZKA FILMU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u="sng" dirty="0" smtClean="0"/>
              <a:t>Odpověz do sešitu na tyto otázky:</a:t>
            </a:r>
          </a:p>
          <a:p>
            <a:pPr marL="0" indent="0">
              <a:buNone/>
            </a:pPr>
            <a:endParaRPr lang="cs-CZ" b="1" i="1" u="sng" dirty="0" smtClean="0"/>
          </a:p>
          <a:p>
            <a:pPr marL="514350" indent="-514350">
              <a:buAutoNum type="arabicPeriod"/>
            </a:pPr>
            <a:r>
              <a:rPr lang="cs-CZ" dirty="0" smtClean="0"/>
              <a:t>Je film stejný s předlohou autorky?</a:t>
            </a:r>
          </a:p>
          <a:p>
            <a:pPr marL="514350" indent="-514350">
              <a:buAutoNum type="arabicPeriod"/>
            </a:pPr>
            <a:r>
              <a:rPr lang="cs-CZ" dirty="0" smtClean="0"/>
              <a:t>Co bylo v oříškách?</a:t>
            </a:r>
          </a:p>
          <a:p>
            <a:pPr marL="514350" indent="-514350">
              <a:buAutoNum type="arabicPeriod"/>
            </a:pPr>
            <a:r>
              <a:rPr lang="cs-CZ" dirty="0" smtClean="0"/>
              <a:t>Které postavy se Ti nelíbily?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38635" y="1340768"/>
            <a:ext cx="74888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Zdroje:</a:t>
            </a:r>
          </a:p>
          <a:p>
            <a:r>
              <a:rPr lang="cs-CZ" b="1" dirty="0">
                <a:hlinkClick r:id="rId2"/>
              </a:rPr>
              <a:t>http://</a:t>
            </a:r>
            <a:r>
              <a:rPr lang="cs-CZ" b="1" dirty="0" smtClean="0">
                <a:hlinkClick r:id="rId2"/>
              </a:rPr>
              <a:t>www.spisovatele.cz/bozena-nemcova</a:t>
            </a:r>
            <a:endParaRPr lang="cs-CZ" b="1" dirty="0" smtClean="0"/>
          </a:p>
          <a:p>
            <a:r>
              <a:rPr lang="cs-CZ" b="1" dirty="0">
                <a:hlinkClick r:id="rId3"/>
              </a:rPr>
              <a:t>http://</a:t>
            </a:r>
            <a:r>
              <a:rPr lang="cs-CZ" b="1" dirty="0" smtClean="0">
                <a:hlinkClick r:id="rId3"/>
              </a:rPr>
              <a:t>corlyn.blog.cz/1011/prastky</a:t>
            </a:r>
            <a:endParaRPr lang="cs-CZ" b="1" dirty="0"/>
          </a:p>
          <a:p>
            <a:r>
              <a:rPr lang="cs-CZ" b="1" dirty="0">
                <a:hlinkClick r:id="rId4"/>
              </a:rPr>
              <a:t>http://</a:t>
            </a:r>
            <a:r>
              <a:rPr lang="cs-CZ" b="1" dirty="0" smtClean="0">
                <a:hlinkClick r:id="rId4"/>
              </a:rPr>
              <a:t>cs.wikipedia.org/wiki/Dran%C3%AD_pe%C5%99%C3%AD</a:t>
            </a:r>
            <a:endParaRPr lang="cs-CZ" b="1" dirty="0" smtClean="0"/>
          </a:p>
          <a:p>
            <a:r>
              <a:rPr lang="cs-CZ" b="1" dirty="0">
                <a:hlinkClick r:id="rId5"/>
              </a:rPr>
              <a:t>http://</a:t>
            </a:r>
            <a:r>
              <a:rPr lang="cs-CZ" b="1" dirty="0" smtClean="0">
                <a:hlinkClick r:id="rId5"/>
              </a:rPr>
              <a:t>cs.wikipedia.org/wiki/N%C3%A1rodn%C3%AD_b%C3%A1chorky_a_pov%C4%9Bsti</a:t>
            </a:r>
            <a:endParaRPr lang="cs-CZ" b="1" dirty="0" smtClean="0"/>
          </a:p>
          <a:p>
            <a:r>
              <a:rPr lang="cs-CZ" b="1" dirty="0">
                <a:hlinkClick r:id="rId6"/>
              </a:rPr>
              <a:t>http://</a:t>
            </a:r>
            <a:r>
              <a:rPr lang="cs-CZ" b="1" dirty="0" smtClean="0">
                <a:hlinkClick r:id="rId6"/>
              </a:rPr>
              <a:t>cs.wikipedia.org/wiki/Kolovrat</a:t>
            </a:r>
            <a:endParaRPr lang="cs-CZ" b="1" dirty="0" smtClean="0"/>
          </a:p>
          <a:p>
            <a:r>
              <a:rPr lang="cs-CZ" b="1" dirty="0">
                <a:hlinkClick r:id="rId7"/>
              </a:rPr>
              <a:t>http://</a:t>
            </a:r>
            <a:r>
              <a:rPr lang="cs-CZ" b="1" dirty="0" smtClean="0">
                <a:hlinkClick r:id="rId7"/>
              </a:rPr>
              <a:t>primadvd.cz/ofilm/70/1207303645_tri-orisky-pro-popelku-cover-1.jpg</a:t>
            </a:r>
            <a:endParaRPr lang="cs-CZ" b="1" dirty="0" smtClean="0"/>
          </a:p>
          <a:p>
            <a:r>
              <a:rPr lang="cs-CZ" b="1" dirty="0">
                <a:hlinkClick r:id="rId8"/>
              </a:rPr>
              <a:t>http://www.youtube.com/</a:t>
            </a:r>
            <a:r>
              <a:rPr lang="cs-CZ" b="1" dirty="0" err="1">
                <a:hlinkClick r:id="rId8"/>
              </a:rPr>
              <a:t>results?search_query</a:t>
            </a:r>
            <a:r>
              <a:rPr lang="cs-CZ" b="1" dirty="0">
                <a:hlinkClick r:id="rId8"/>
              </a:rPr>
              <a:t>=t%C5%99i+o%C5%99%C3%AD%C5%A1ky+pro+popelku&amp;oq=T%C5%98I+O&amp;gs_l=youtube.1.0.0l10.2000.2009.0.5201.2.2.0.0.0.0.297.442.0j1j1.2.0...0.0...</a:t>
            </a:r>
            <a:r>
              <a:rPr lang="cs-CZ" b="1" dirty="0" smtClean="0">
                <a:hlinkClick r:id="rId8"/>
              </a:rPr>
              <a:t>1ac.1.mR8aQ3Y70sc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[</a:t>
            </a:r>
            <a:r>
              <a:rPr lang="cs-CZ" dirty="0"/>
              <a:t>ONLINE] [CIT. </a:t>
            </a:r>
            <a:r>
              <a:rPr lang="cs-CZ" dirty="0" smtClean="0"/>
              <a:t>2011-09-26]</a:t>
            </a:r>
            <a:endParaRPr lang="cs-CZ" dirty="0"/>
          </a:p>
          <a:p>
            <a:endParaRPr lang="cs-CZ" dirty="0"/>
          </a:p>
          <a:p>
            <a:r>
              <a:rPr lang="cs-CZ" dirty="0"/>
              <a:t>Autorem materiálu a všech jeho částí,</a:t>
            </a:r>
          </a:p>
          <a:p>
            <a:r>
              <a:rPr lang="cs-CZ" dirty="0"/>
              <a:t>není-li uvedeno jinak, je Mgr. Věra Floriánová.</a:t>
            </a:r>
          </a:p>
          <a:p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23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02766"/>
              </p:ext>
            </p:extLst>
          </p:nvPr>
        </p:nvGraphicFramePr>
        <p:xfrm>
          <a:off x="539123" y="2420888"/>
          <a:ext cx="8064896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259228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Jazyk</a:t>
                      </a:r>
                      <a:r>
                        <a:rPr lang="cs-CZ" sz="1600" b="0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jazyková komunikace</a:t>
                      </a:r>
                      <a:endParaRPr lang="cs-CZ" sz="12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600" b="0" kern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Tvořivé činnosti s literárním textem </a:t>
                      </a:r>
                      <a:endParaRPr lang="cs-CZ" sz="16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Český</a:t>
                      </a:r>
                      <a:r>
                        <a:rPr lang="cs-CZ" sz="1600" b="0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jazyk a literatura – literární  výchova</a:t>
                      </a:r>
                      <a:endParaRPr lang="cs-CZ" sz="12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materiál vhodný pro procvičování:</a:t>
                      </a:r>
                      <a:r>
                        <a:rPr lang="cs-CZ" sz="1200" b="0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praktická cvičení, poslech, DVD, práce s tabulí a pracovním listem, hypertextové odkazy</a:t>
                      </a:r>
                      <a:endParaRPr lang="cs-CZ" sz="1200" b="0" dirty="0" smtClean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74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B. Němcová, autor, spisovatel, ilustrátor, přástky, dračky, pohádka,</a:t>
                      </a:r>
                      <a:r>
                        <a:rPr lang="cs-CZ" sz="1200" b="0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báchorka, přástky, hlavní postavy, charakteristika, závěr Dobro nad zlem zvítězí </a:t>
                      </a:r>
                      <a:endParaRPr lang="cs-CZ" sz="12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11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err="1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0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prezentace</a:t>
                      </a:r>
                      <a:endParaRPr lang="cs-CZ" sz="16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94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524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HRÁTKY S </a:t>
            </a:r>
            <a:r>
              <a:rPr lang="cs-CZ" b="1" dirty="0" err="1" smtClean="0"/>
              <a:t>POHÁDKami</a:t>
            </a:r>
            <a:r>
              <a:rPr lang="cs-CZ" b="1" dirty="0" smtClean="0"/>
              <a:t> </a:t>
            </a:r>
            <a:br>
              <a:rPr lang="cs-CZ" b="1" dirty="0" smtClean="0"/>
            </a:br>
            <a:r>
              <a:rPr lang="cs-CZ" b="1" dirty="0" smtClean="0"/>
              <a:t> BOŽENY NĚMCOVÉ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459" y="2564904"/>
            <a:ext cx="23241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PANÍ BOŽENA K POHÁDKÁM PŘIŠLA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Božena Němcová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se snažila o vlastní převyprávění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lidových vyprávění, která vyslechla na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přástkách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dračkách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při svých cestách po Čechách, Moravě i Slovensku.</a:t>
            </a:r>
          </a:p>
          <a:p>
            <a:pPr marL="0" indent="0">
              <a:buNone/>
            </a:pPr>
            <a:endParaRPr lang="cs-CZ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Hlavní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myšlenkou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všech jejích pohádek 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je 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rovnost všech lidí, vítězství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dobra nad silou zla.</a:t>
            </a:r>
          </a:p>
        </p:txBody>
      </p:sp>
    </p:spTree>
    <p:extLst>
      <p:ext uri="{BB962C8B-B14F-4D97-AF65-F5344CB8AC3E}">
        <p14:creationId xmlns:p14="http://schemas.microsoft.com/office/powerpoint/2010/main" val="4583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KTERÉ POHÁDKY b. NĚMCOVÉ ZNÁTE?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 sešitu napiš alespoň 3 názvy pohádek této autorky: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________________________________________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5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ZKONTROLUJ z nabídky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i="1" u="sng" dirty="0" smtClean="0"/>
              <a:t>Nabídka:</a:t>
            </a: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Neohrožený Mikeš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 Popelce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Čertův švagr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Sedmero krkavců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Sůl nad zlato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Princ Bajaja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Čert a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Káča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 Perníkové chaloupce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 dvanácti měsíčkách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 princezně se zlatou hvězdou na čele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7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NEBO TYTO?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  <a:hlinkClick r:id="rId2" tooltip="Potrestaná pýcha (stránka neexistuje)"/>
              </a:rPr>
              <a:t>Potrestaná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hlinkClick r:id="rId2" tooltip="Potrestaná pýcha (stránka neexistuje)"/>
              </a:rPr>
              <a:t>pýcha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– zfilmováno jako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hlinkClick r:id="rId3" tooltip="Pyšná princezna"/>
              </a:rPr>
              <a:t>Pyšná princezna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  <a:hlinkClick r:id="rId4" tooltip="O Slunečníku, Měsíčníku a Větrníku (stránka neexistuje)"/>
              </a:rPr>
              <a:t>O Slunečníku, Měsíčníku a Větrníku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– zfilmováno jako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hlinkClick r:id="rId5" tooltip="Princ a Večernice"/>
              </a:rPr>
              <a:t>Princ a Večernice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 chytré princezně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Spravedlivý Bohumil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 – zfilmováno jako </a:t>
            </a:r>
            <a:r>
              <a:rPr lang="cs-CZ" i="1" dirty="0">
                <a:solidFill>
                  <a:schemeClr val="accent6">
                    <a:lumMod val="50000"/>
                  </a:schemeClr>
                </a:solidFill>
                <a:hlinkClick r:id="rId6" tooltip="Čertova nevěsta"/>
              </a:rPr>
              <a:t>Čertova nevěsta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Chytrá horákyně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i="1" dirty="0">
                <a:solidFill>
                  <a:schemeClr val="accent6">
                    <a:lumMod val="50000"/>
                  </a:schemeClr>
                </a:solidFill>
              </a:rPr>
              <a:t>O Smolíčkovi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91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20688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O kohoutkovi a slepičce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O zlatém 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kolovrátku</a:t>
            </a:r>
          </a:p>
          <a:p>
            <a:endParaRPr lang="cs-CZ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400" i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400" i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O hloupém </a:t>
            </a:r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Honzovi</a:t>
            </a:r>
          </a:p>
          <a:p>
            <a:r>
              <a:rPr lang="cs-CZ" sz="2400" i="1" dirty="0" smtClean="0">
                <a:solidFill>
                  <a:schemeClr val="accent6">
                    <a:lumMod val="50000"/>
                  </a:schemeClr>
                </a:solidFill>
              </a:rPr>
              <a:t>Alabastrová </a:t>
            </a:r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ručička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O mluvicím ptáku, živé vodě a třech zlatých jabloních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O nesytovi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Pohádka bez konce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</a:rPr>
              <a:t>Jak se Honzík učil latinsky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sz="2400" i="1" dirty="0">
                <a:solidFill>
                  <a:schemeClr val="accent6">
                    <a:lumMod val="50000"/>
                  </a:schemeClr>
                </a:solidFill>
                <a:hlinkClick r:id="rId2" tooltip="O zakletém hadovi (stránka neexistuje)"/>
              </a:rPr>
              <a:t>O zakletém hadovi</a:t>
            </a:r>
            <a:r>
              <a:rPr lang="cs-CZ" sz="2400" dirty="0">
                <a:solidFill>
                  <a:schemeClr val="accent6">
                    <a:lumMod val="50000"/>
                  </a:schemeClr>
                </a:solidFill>
              </a:rPr>
              <a:t> – zfilmováno pod stejným názvem</a:t>
            </a:r>
          </a:p>
        </p:txBody>
      </p:sp>
      <p:pic>
        <p:nvPicPr>
          <p:cNvPr id="1028" name="Picture 4" descr="http://upload.wikimedia.org/wikipedia/commons/thumb/e/e0/Irish_spinning_wheel.jpg/220px-Irish_spinning_whee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980728"/>
            <a:ext cx="20955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7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 textu pohádky DOPLŇ CHYBĚJÍCÍ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Za starých časů bydlel v jednom městě chudý muž, který měl </a:t>
            </a:r>
            <a:r>
              <a:rPr lang="cs-CZ" dirty="0" smtClean="0"/>
              <a:t>tři ________. </a:t>
            </a:r>
            <a:r>
              <a:rPr lang="cs-CZ" dirty="0"/>
              <a:t>Nebyly ještě vzrostlé, ale bylo na nich vidět, aspoň na těch dvou starších, že budou hezká děvčátka. Ta nejmladší byla celý den v kuchyni při hrubé </a:t>
            </a:r>
            <a:r>
              <a:rPr lang="cs-CZ" dirty="0" smtClean="0"/>
              <a:t>________, </a:t>
            </a:r>
            <a:r>
              <a:rPr lang="cs-CZ" dirty="0"/>
              <a:t>takže jí vždy jen </a:t>
            </a:r>
            <a:r>
              <a:rPr lang="cs-CZ" dirty="0" smtClean="0"/>
              <a:t>________________říkali</a:t>
            </a:r>
            <a:r>
              <a:rPr lang="cs-CZ" dirty="0"/>
              <a:t>, neboť pro samý popel nebylo ani možná poznati, je-li hezká nebo </a:t>
            </a:r>
            <a:r>
              <a:rPr lang="cs-CZ" dirty="0" smtClean="0"/>
              <a:t>_______.</a:t>
            </a:r>
          </a:p>
          <a:p>
            <a:pPr marL="0" indent="0">
              <a:buNone/>
            </a:pPr>
            <a:r>
              <a:rPr lang="cs-CZ" dirty="0" smtClean="0"/>
              <a:t>Název pohádky: _________________________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8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298</TotalTime>
  <Words>596</Words>
  <Application>Microsoft Office PowerPoint</Application>
  <PresentationFormat>Předvádění na obrazovce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Výukový materiál zpracován v rámci projektu EU peníze školám</vt:lpstr>
      <vt:lpstr>Prezentace aplikace PowerPoint</vt:lpstr>
      <vt:lpstr> HRÁTKY S POHÁDKami   BOŽENY NĚMCOVÉ  </vt:lpstr>
      <vt:lpstr>JAK PANÍ BOŽENA K POHÁDKÁM PŘIŠLA</vt:lpstr>
      <vt:lpstr>KTERÉ POHÁDKY b. NĚMCOVÉ ZNÁTE?</vt:lpstr>
      <vt:lpstr>ZKONTROLUJ z nabídky</vt:lpstr>
      <vt:lpstr>NEBO TYTO?</vt:lpstr>
      <vt:lpstr>Prezentace aplikace PowerPoint</vt:lpstr>
      <vt:lpstr>V textu pohádky DOPLŇ CHYBĚJÍCÍ SLOVA</vt:lpstr>
      <vt:lpstr>O Popelce  – četba textu/aneb jak ji neznáme/</vt:lpstr>
      <vt:lpstr>SPRÁVNÉ ODPOVĚDI </vt:lpstr>
      <vt:lpstr>Prezentace aplikace PowerPoint</vt:lpstr>
      <vt:lpstr> TŘI OŘÍŠKY PRO POPELKU  – OTEVŘI ODKAZ/UKÁZKA FILMU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VÝSLOVNOST  SAMOHLÁSEK  A SOUHLÁSEK</dc:title>
  <dc:creator>Uzivatel</dc:creator>
  <cp:lastModifiedBy>Toshiba</cp:lastModifiedBy>
  <cp:revision>36</cp:revision>
  <dcterms:created xsi:type="dcterms:W3CDTF">2012-10-23T08:11:29Z</dcterms:created>
  <dcterms:modified xsi:type="dcterms:W3CDTF">2014-03-04T20:23:44Z</dcterms:modified>
</cp:coreProperties>
</file>