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56" r:id="rId4"/>
    <p:sldId id="257" r:id="rId5"/>
    <p:sldId id="275" r:id="rId6"/>
    <p:sldId id="258" r:id="rId7"/>
    <p:sldId id="259" r:id="rId8"/>
    <p:sldId id="260" r:id="rId9"/>
    <p:sldId id="276" r:id="rId10"/>
    <p:sldId id="261" r:id="rId11"/>
    <p:sldId id="262" r:id="rId12"/>
    <p:sldId id="263" r:id="rId13"/>
    <p:sldId id="277" r:id="rId14"/>
    <p:sldId id="264" r:id="rId15"/>
    <p:sldId id="265" r:id="rId16"/>
    <p:sldId id="266" r:id="rId17"/>
    <p:sldId id="278" r:id="rId18"/>
    <p:sldId id="267" r:id="rId19"/>
    <p:sldId id="268" r:id="rId20"/>
    <p:sldId id="269" r:id="rId21"/>
    <p:sldId id="270" r:id="rId22"/>
    <p:sldId id="279" r:id="rId23"/>
    <p:sldId id="27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935038" y="2420938"/>
            <a:ext cx="8208962" cy="122872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716338"/>
            <a:ext cx="6337300" cy="504825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>
                <a:solidFill>
                  <a:schemeClr val="tx1"/>
                </a:solidFill>
              </a:rPr>
              <a:t>CZ.1.07/1.4.00/21.2852</a:t>
            </a:r>
          </a:p>
          <a:p>
            <a:pPr algn="ctr"/>
            <a:endParaRPr 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90442"/>
              </p:ext>
            </p:extLst>
          </p:nvPr>
        </p:nvGraphicFramePr>
        <p:xfrm>
          <a:off x="1835696" y="5085184"/>
          <a:ext cx="511256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</a:t>
                      </a:r>
                      <a:r>
                        <a:rPr lang="cs-CZ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Jitka Charvátová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III.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leden 2012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892128"/>
              </p:ext>
            </p:extLst>
          </p:nvPr>
        </p:nvGraphicFramePr>
        <p:xfrm>
          <a:off x="1619672" y="4365104"/>
          <a:ext cx="5616623" cy="487680"/>
        </p:xfrm>
        <a:graphic>
          <a:graphicData uri="http://schemas.openxmlformats.org/drawingml/2006/table">
            <a:tbl>
              <a:tblPr/>
              <a:tblGrid>
                <a:gridCol w="1008112"/>
                <a:gridCol w="720080"/>
                <a:gridCol w="1512168"/>
                <a:gridCol w="2376263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č. materiálu: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VY_32_INOVACE_121</a:t>
                      </a:r>
                      <a:endParaRPr lang="cs-CZ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48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HMYZ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9230" y="2324100"/>
            <a:ext cx="4864553" cy="3508375"/>
          </a:xfrm>
        </p:spPr>
      </p:pic>
    </p:spTree>
    <p:extLst>
      <p:ext uri="{BB962C8B-B14F-4D97-AF65-F5344CB8AC3E}">
        <p14:creationId xmlns:p14="http://schemas.microsoft.com/office/powerpoint/2010/main" val="9595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MYŠ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0210" y="2324100"/>
            <a:ext cx="5082592" cy="3508375"/>
          </a:xfrm>
        </p:spPr>
      </p:pic>
    </p:spTree>
    <p:extLst>
      <p:ext uri="{BB962C8B-B14F-4D97-AF65-F5344CB8AC3E}">
        <p14:creationId xmlns:p14="http://schemas.microsoft.com/office/powerpoint/2010/main" val="20793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HLEMÝŽĎ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8515" y="2324100"/>
            <a:ext cx="4765983" cy="3508375"/>
          </a:xfrm>
        </p:spPr>
      </p:pic>
    </p:spTree>
    <p:extLst>
      <p:ext uri="{BB962C8B-B14F-4D97-AF65-F5344CB8AC3E}">
        <p14:creationId xmlns:p14="http://schemas.microsoft.com/office/powerpoint/2010/main" val="16124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848872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HMYZ            MYŠ         HLEMÝŽĎ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132855"/>
            <a:ext cx="7708760" cy="4203895"/>
          </a:xfrm>
        </p:spPr>
        <p:txBody>
          <a:bodyPr/>
          <a:lstStyle/>
          <a:p>
            <a:r>
              <a:rPr lang="cs-CZ" dirty="0" smtClean="0"/>
              <a:t>Pojmenuj obrázky:</a:t>
            </a:r>
            <a:endParaRPr lang="cs-CZ" dirty="0"/>
          </a:p>
        </p:txBody>
      </p:sp>
      <p:pic>
        <p:nvPicPr>
          <p:cNvPr id="1026" name="Picture 2" descr="C:\Documents and Settings\charvatova\Local Settings\Temporary Internet Files\Content.IE5\I7L11BWM\MC90032965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2838352"/>
            <a:ext cx="297485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charvatova\Local Settings\Temporary Internet Files\Content.IE5\TVP51FX8\MC900391446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3933056"/>
            <a:ext cx="259619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charvatova\Local Settings\Temporary Internet Files\Content.IE5\D87XJAH2\MC900336110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653136"/>
            <a:ext cx="2304256" cy="153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charvatova\Local Settings\Temporary Internet Files\Content.IE5\P89KUVCL\MC900150329[1]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5838" y="2996952"/>
            <a:ext cx="1783994" cy="153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72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MÝTIT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5183" y="2324100"/>
            <a:ext cx="4952646" cy="3508375"/>
          </a:xfrm>
        </p:spPr>
      </p:pic>
    </p:spTree>
    <p:extLst>
      <p:ext uri="{BB962C8B-B14F-4D97-AF65-F5344CB8AC3E}">
        <p14:creationId xmlns:p14="http://schemas.microsoft.com/office/powerpoint/2010/main" val="325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ZAMYKAT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4775" y="2324100"/>
            <a:ext cx="4933463" cy="3508375"/>
          </a:xfrm>
        </p:spPr>
      </p:pic>
    </p:spTree>
    <p:extLst>
      <p:ext uri="{BB962C8B-B14F-4D97-AF65-F5344CB8AC3E}">
        <p14:creationId xmlns:p14="http://schemas.microsoft.com/office/powerpoint/2010/main" val="31155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SMÝKAT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4775" y="2324100"/>
            <a:ext cx="4933463" cy="3508375"/>
          </a:xfrm>
        </p:spPr>
      </p:pic>
    </p:spTree>
    <p:extLst>
      <p:ext uri="{BB962C8B-B14F-4D97-AF65-F5344CB8AC3E}">
        <p14:creationId xmlns:p14="http://schemas.microsoft.com/office/powerpoint/2010/main" val="408466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48872" cy="1143000"/>
          </a:xfrm>
        </p:spPr>
        <p:txBody>
          <a:bodyPr/>
          <a:lstStyle/>
          <a:p>
            <a:r>
              <a:rPr lang="cs-CZ" dirty="0" smtClean="0"/>
              <a:t>MÝTIT       ZAMYKAT       SMÝKAT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00808"/>
            <a:ext cx="7416824" cy="4752528"/>
          </a:xfrm>
        </p:spPr>
        <p:txBody>
          <a:bodyPr>
            <a:normAutofit lnSpcReduction="10000"/>
          </a:bodyPr>
          <a:lstStyle/>
          <a:p>
            <a:r>
              <a:rPr lang="cs-CZ" sz="3600" dirty="0" smtClean="0"/>
              <a:t>Na lesní </a:t>
            </a:r>
            <a:r>
              <a:rPr lang="cs-CZ" sz="3600" b="1" dirty="0" smtClean="0"/>
              <a:t>mýtinu</a:t>
            </a:r>
            <a:r>
              <a:rPr lang="cs-CZ" sz="3600" dirty="0" smtClean="0"/>
              <a:t> svítilo slunce.</a:t>
            </a:r>
          </a:p>
          <a:p>
            <a:r>
              <a:rPr lang="cs-CZ" sz="3600" dirty="0" smtClean="0"/>
              <a:t>Lesníci </a:t>
            </a:r>
            <a:r>
              <a:rPr lang="cs-CZ" sz="3600" b="1" dirty="0" smtClean="0"/>
              <a:t>mýtili</a:t>
            </a:r>
            <a:r>
              <a:rPr lang="cs-CZ" sz="3600" dirty="0" smtClean="0"/>
              <a:t> les.</a:t>
            </a:r>
          </a:p>
          <a:p>
            <a:endParaRPr lang="cs-CZ" dirty="0" smtClean="0"/>
          </a:p>
          <a:p>
            <a:r>
              <a:rPr lang="cs-CZ" sz="3600" b="1" dirty="0" smtClean="0"/>
              <a:t>Zamykání</a:t>
            </a:r>
            <a:r>
              <a:rPr lang="cs-CZ" sz="3600" dirty="0" smtClean="0"/>
              <a:t> dveří není těžké.</a:t>
            </a:r>
          </a:p>
          <a:p>
            <a:r>
              <a:rPr lang="cs-CZ" sz="3600" dirty="0" smtClean="0"/>
              <a:t>Hotelový pokoj </a:t>
            </a:r>
            <a:r>
              <a:rPr lang="cs-CZ" sz="3600" b="1" dirty="0" smtClean="0"/>
              <a:t>nezamykej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sz="3600" dirty="0" smtClean="0"/>
              <a:t>Auto dostalo v zatáčce </a:t>
            </a:r>
            <a:r>
              <a:rPr lang="cs-CZ" sz="3600" b="1" dirty="0" smtClean="0"/>
              <a:t>smyk</a:t>
            </a:r>
            <a:r>
              <a:rPr lang="cs-CZ" sz="3600" dirty="0" smtClean="0"/>
              <a:t>.</a:t>
            </a:r>
          </a:p>
          <a:p>
            <a:r>
              <a:rPr lang="cs-CZ" sz="3600" dirty="0" smtClean="0"/>
              <a:t>Na laně uvážeme </a:t>
            </a:r>
            <a:r>
              <a:rPr lang="cs-CZ" sz="3600" b="1" dirty="0" smtClean="0"/>
              <a:t>smyčku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78926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DMÝCHAT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1201" y="2324100"/>
            <a:ext cx="4940610" cy="3508375"/>
          </a:xfrm>
        </p:spPr>
      </p:pic>
    </p:spTree>
    <p:extLst>
      <p:ext uri="{BB962C8B-B14F-4D97-AF65-F5344CB8AC3E}">
        <p14:creationId xmlns:p14="http://schemas.microsoft.com/office/powerpoint/2010/main" val="8507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CHMÝŘÍ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2105" y="2324100"/>
            <a:ext cx="4818803" cy="3508375"/>
          </a:xfrm>
        </p:spPr>
      </p:pic>
    </p:spTree>
    <p:extLst>
      <p:ext uri="{BB962C8B-B14F-4D97-AF65-F5344CB8AC3E}">
        <p14:creationId xmlns:p14="http://schemas.microsoft.com/office/powerpoint/2010/main" val="46094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064896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56049"/>
              </p:ext>
            </p:extLst>
          </p:nvPr>
        </p:nvGraphicFramePr>
        <p:xfrm>
          <a:off x="899592" y="2420888"/>
          <a:ext cx="7488832" cy="4156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054"/>
                <a:gridCol w="3169778"/>
              </a:tblGrid>
              <a:tr h="7785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Jazyk a jazyková komunikace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6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Tvarosloví, slovní zásoba – vyjmenovaná slova</a:t>
                      </a:r>
                      <a:endParaRPr lang="cs-CZ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34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Český jazyk a literatura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743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žáci se seznamují s řadou vyjmenovaných slov, chápou význam jednotlivých slov, vyhledávají významové</a:t>
                      </a:r>
                      <a:r>
                        <a:rPr lang="cs-CZ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vztahy  se slovy příbuznými, tvoří slovní spojení</a:t>
                      </a:r>
                      <a:endParaRPr lang="cs-CZ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162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Vyjmenovaná slova, vyjmenovaná slova po M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3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presentace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6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72698" cy="1143000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/>
              <a:t>NACHOMÝTNOUT SE</a:t>
            </a:r>
            <a:endParaRPr lang="cs-CZ" sz="6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6772" y="2324100"/>
            <a:ext cx="5069469" cy="3508375"/>
          </a:xfrm>
        </p:spPr>
      </p:pic>
    </p:spTree>
    <p:extLst>
      <p:ext uri="{BB962C8B-B14F-4D97-AF65-F5344CB8AC3E}">
        <p14:creationId xmlns:p14="http://schemas.microsoft.com/office/powerpoint/2010/main" val="29374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LITOMYŠL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6659" y="2324100"/>
            <a:ext cx="4969694" cy="3508375"/>
          </a:xfrm>
        </p:spPr>
      </p:pic>
    </p:spTree>
    <p:extLst>
      <p:ext uri="{BB962C8B-B14F-4D97-AF65-F5344CB8AC3E}">
        <p14:creationId xmlns:p14="http://schemas.microsoft.com/office/powerpoint/2010/main" val="40939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76864" cy="170508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DMÝCHAT</a:t>
            </a:r>
            <a:r>
              <a:rPr lang="cs-CZ" dirty="0" smtClean="0"/>
              <a:t>                </a:t>
            </a:r>
            <a:r>
              <a:rPr lang="cs-CZ" b="1" dirty="0" smtClean="0"/>
              <a:t>CHMÝŘÍ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NACHMÝTNOUT SE         LITOMYŠL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36912"/>
            <a:ext cx="8064896" cy="3816424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Kovář </a:t>
            </a:r>
            <a:r>
              <a:rPr lang="cs-CZ" sz="3200" b="1" u="sng" dirty="0" smtClean="0">
                <a:solidFill>
                  <a:srgbClr val="FF0000"/>
                </a:solidFill>
              </a:rPr>
              <a:t>rozdmýchal </a:t>
            </a:r>
            <a:r>
              <a:rPr lang="cs-CZ" sz="3200" dirty="0" smtClean="0"/>
              <a:t>oheň.</a:t>
            </a:r>
          </a:p>
          <a:p>
            <a:endParaRPr lang="cs-CZ" sz="3200" dirty="0" smtClean="0"/>
          </a:p>
          <a:p>
            <a:r>
              <a:rPr lang="cs-CZ" sz="3200" dirty="0" smtClean="0"/>
              <a:t>Jemné </a:t>
            </a:r>
            <a:r>
              <a:rPr lang="cs-CZ" sz="3200" b="1" u="sng" dirty="0" smtClean="0">
                <a:solidFill>
                  <a:schemeClr val="accent1">
                    <a:lumMod val="50000"/>
                  </a:schemeClr>
                </a:solidFill>
              </a:rPr>
              <a:t>chmýří</a:t>
            </a:r>
            <a:r>
              <a:rPr lang="cs-CZ" sz="3200" dirty="0" smtClean="0"/>
              <a:t> z pampelišek poletovalo.</a:t>
            </a:r>
          </a:p>
          <a:p>
            <a:endParaRPr lang="cs-CZ" sz="3200" dirty="0" smtClean="0"/>
          </a:p>
          <a:p>
            <a:r>
              <a:rPr lang="cs-CZ" sz="3200" dirty="0" smtClean="0"/>
              <a:t>Láďa se </a:t>
            </a:r>
            <a:r>
              <a:rPr lang="cs-CZ" sz="3200" b="1" u="sng" dirty="0" smtClean="0">
                <a:solidFill>
                  <a:schemeClr val="accent6">
                    <a:lumMod val="75000"/>
                  </a:schemeClr>
                </a:solidFill>
              </a:rPr>
              <a:t>ochomýtal</a:t>
            </a:r>
            <a:r>
              <a:rPr lang="cs-CZ" sz="3200" dirty="0" smtClean="0"/>
              <a:t> okolo obchodů.</a:t>
            </a:r>
          </a:p>
          <a:p>
            <a:endParaRPr lang="cs-CZ" sz="3200" dirty="0" smtClean="0"/>
          </a:p>
          <a:p>
            <a:r>
              <a:rPr lang="cs-CZ" sz="3200" dirty="0" smtClean="0"/>
              <a:t>Jsem na výletě okolo</a:t>
            </a:r>
            <a:r>
              <a:rPr lang="cs-CZ" sz="3200" b="1" u="sng" dirty="0" smtClean="0">
                <a:solidFill>
                  <a:srgbClr val="00B050"/>
                </a:solidFill>
              </a:rPr>
              <a:t> Litomyšle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01211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Obrázky byly použity se svolením autorky Lenky </a:t>
            </a:r>
            <a:r>
              <a:rPr lang="cs-CZ" dirty="0" err="1" smtClean="0"/>
              <a:t>Banduričové</a:t>
            </a:r>
            <a:r>
              <a:rPr lang="cs-CZ" dirty="0" smtClean="0"/>
              <a:t>. </a:t>
            </a:r>
          </a:p>
          <a:p>
            <a:r>
              <a:rPr lang="cs-CZ" dirty="0" smtClean="0"/>
              <a:t>Obrázky </a:t>
            </a:r>
            <a:r>
              <a:rPr lang="cs-CZ" smtClean="0"/>
              <a:t>ze snímku 13 jsou </a:t>
            </a:r>
            <a:r>
              <a:rPr lang="cs-CZ" dirty="0" smtClean="0"/>
              <a:t>vloženy z Klipartu, který je součástí programu Microsoft Word.</a:t>
            </a:r>
            <a:endParaRPr lang="cs-CZ" dirty="0"/>
          </a:p>
          <a:p>
            <a:r>
              <a:rPr lang="cs-CZ" sz="1800" dirty="0"/>
              <a:t>Autorem materiálu a jeho všech částí, není-li uvedeno jinak je Mgr. Jitka Charvátová.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7948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Vyjmenovaná slova po 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3365" y="5635990"/>
            <a:ext cx="126667" cy="97266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2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MY</a:t>
            </a:r>
            <a:endParaRPr lang="cs-CZ" sz="80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6527" y="2324100"/>
            <a:ext cx="4989959" cy="3508375"/>
          </a:xfrm>
        </p:spPr>
      </p:pic>
    </p:spTree>
    <p:extLst>
      <p:ext uri="{BB962C8B-B14F-4D97-AF65-F5344CB8AC3E}">
        <p14:creationId xmlns:p14="http://schemas.microsoft.com/office/powerpoint/2010/main" val="25603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>
            <a:normAutofit/>
          </a:bodyPr>
          <a:lstStyle/>
          <a:p>
            <a:r>
              <a:rPr lang="cs-CZ" sz="4400" dirty="0" smtClean="0"/>
              <a:t>      MY                  MI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2708920"/>
            <a:ext cx="3707888" cy="3493008"/>
          </a:xfrm>
        </p:spPr>
        <p:txBody>
          <a:bodyPr/>
          <a:lstStyle/>
          <a:p>
            <a:r>
              <a:rPr lang="cs-CZ" sz="3600" b="1" u="sng" dirty="0" smtClean="0"/>
              <a:t>My (všichni)</a:t>
            </a:r>
          </a:p>
          <a:p>
            <a:endParaRPr lang="cs-CZ" dirty="0" smtClean="0"/>
          </a:p>
          <a:p>
            <a:r>
              <a:rPr lang="cs-CZ" sz="3600" dirty="0" smtClean="0"/>
              <a:t>My s vámi nepůjdeme.</a:t>
            </a:r>
            <a:endParaRPr lang="cs-CZ" sz="3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4008" y="2708920"/>
            <a:ext cx="3419856" cy="3493008"/>
          </a:xfrm>
        </p:spPr>
        <p:txBody>
          <a:bodyPr/>
          <a:lstStyle/>
          <a:p>
            <a:r>
              <a:rPr lang="cs-CZ" sz="3600" b="1" u="sng" dirty="0" smtClean="0"/>
              <a:t>Mi (mi, mně)</a:t>
            </a:r>
          </a:p>
          <a:p>
            <a:endParaRPr lang="cs-CZ" dirty="0" smtClean="0"/>
          </a:p>
          <a:p>
            <a:r>
              <a:rPr lang="cs-CZ" sz="3600" dirty="0" smtClean="0"/>
              <a:t>Půjč mi prosím pero.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2559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MÝT</a:t>
            </a:r>
            <a:endParaRPr lang="cs-CZ" sz="80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4582" y="2324100"/>
            <a:ext cx="4993848" cy="3508375"/>
          </a:xfrm>
        </p:spPr>
      </p:pic>
    </p:spTree>
    <p:extLst>
      <p:ext uri="{BB962C8B-B14F-4D97-AF65-F5344CB8AC3E}">
        <p14:creationId xmlns:p14="http://schemas.microsoft.com/office/powerpoint/2010/main" val="244811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MYSLIT</a:t>
            </a:r>
            <a:endParaRPr lang="cs-CZ" sz="80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11627" y="2324100"/>
            <a:ext cx="4839758" cy="3508375"/>
          </a:xfrm>
        </p:spPr>
      </p:pic>
    </p:spTree>
    <p:extLst>
      <p:ext uri="{BB962C8B-B14F-4D97-AF65-F5344CB8AC3E}">
        <p14:creationId xmlns:p14="http://schemas.microsoft.com/office/powerpoint/2010/main" val="21911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MÝLIT SE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2815" y="2324100"/>
            <a:ext cx="4817382" cy="3508375"/>
          </a:xfrm>
        </p:spPr>
      </p:pic>
    </p:spTree>
    <p:extLst>
      <p:ext uri="{BB962C8B-B14F-4D97-AF65-F5344CB8AC3E}">
        <p14:creationId xmlns:p14="http://schemas.microsoft.com/office/powerpoint/2010/main" val="2974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92888" cy="1143000"/>
          </a:xfrm>
        </p:spPr>
        <p:txBody>
          <a:bodyPr/>
          <a:lstStyle/>
          <a:p>
            <a:r>
              <a:rPr lang="cs-CZ" dirty="0" smtClean="0"/>
              <a:t> MÝT          MYSLIT          MÝLIT SE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55576" y="2323652"/>
            <a:ext cx="7776864" cy="40576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u</a:t>
            </a:r>
            <a:r>
              <a:rPr lang="cs-CZ" sz="2800" b="1" dirty="0" smtClean="0">
                <a:solidFill>
                  <a:srgbClr val="FF0000"/>
                </a:solidFill>
              </a:rPr>
              <a:t>mývat</a:t>
            </a:r>
            <a:r>
              <a:rPr lang="cs-CZ" sz="2800" dirty="0" smtClean="0"/>
              <a:t>               </a:t>
            </a:r>
            <a:r>
              <a:rPr lang="cs-CZ" sz="2800" b="1" dirty="0" smtClean="0">
                <a:solidFill>
                  <a:srgbClr val="00B050"/>
                </a:solidFill>
              </a:rPr>
              <a:t>myslivna</a:t>
            </a:r>
            <a:r>
              <a:rPr lang="cs-CZ" sz="2800" dirty="0" smtClean="0"/>
              <a:t>              </a:t>
            </a:r>
            <a:r>
              <a:rPr lang="cs-CZ" sz="2800" b="1" dirty="0" smtClean="0">
                <a:solidFill>
                  <a:srgbClr val="002060"/>
                </a:solidFill>
              </a:rPr>
              <a:t>omyl</a:t>
            </a:r>
          </a:p>
          <a:p>
            <a:pPr marL="6858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6858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m</a:t>
            </a:r>
            <a:r>
              <a:rPr lang="cs-CZ" sz="2800" b="1" dirty="0" smtClean="0">
                <a:solidFill>
                  <a:srgbClr val="FF0000"/>
                </a:solidFill>
              </a:rPr>
              <a:t>yčka </a:t>
            </a:r>
            <a:r>
              <a:rPr lang="cs-CZ" sz="2800" b="1" dirty="0" smtClean="0">
                <a:solidFill>
                  <a:srgbClr val="00B050"/>
                </a:solidFill>
              </a:rPr>
              <a:t>              myšlenka</a:t>
            </a:r>
            <a:r>
              <a:rPr lang="cs-CZ" sz="2800" dirty="0" smtClean="0"/>
              <a:t>             </a:t>
            </a:r>
            <a:r>
              <a:rPr lang="cs-CZ" sz="2800" b="1" dirty="0" smtClean="0">
                <a:solidFill>
                  <a:srgbClr val="002060"/>
                </a:solidFill>
              </a:rPr>
              <a:t>neomylný</a:t>
            </a:r>
          </a:p>
          <a:p>
            <a:pPr marL="68580" indent="0">
              <a:buNone/>
            </a:pPr>
            <a:endParaRPr lang="cs-CZ" sz="2800" b="1" dirty="0">
              <a:solidFill>
                <a:srgbClr val="002060"/>
              </a:solidFill>
            </a:endParaRPr>
          </a:p>
          <a:p>
            <a:pPr marL="6858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mydlit</a:t>
            </a:r>
            <a:r>
              <a:rPr lang="cs-CZ" sz="2800" dirty="0" smtClean="0"/>
              <a:t>                </a:t>
            </a:r>
            <a:r>
              <a:rPr lang="cs-CZ" sz="2800" b="1" dirty="0" smtClean="0">
                <a:solidFill>
                  <a:srgbClr val="00B050"/>
                </a:solidFill>
              </a:rPr>
              <a:t>přemýšlet</a:t>
            </a:r>
            <a:r>
              <a:rPr lang="cs-CZ" sz="2800" dirty="0" smtClean="0"/>
              <a:t>              </a:t>
            </a:r>
            <a:r>
              <a:rPr lang="cs-CZ" sz="2800" b="1" dirty="0" smtClean="0">
                <a:solidFill>
                  <a:srgbClr val="002060"/>
                </a:solidFill>
              </a:rPr>
              <a:t>zmýlená</a:t>
            </a:r>
          </a:p>
          <a:p>
            <a:pPr marL="68580" indent="0">
              <a:buNone/>
            </a:pPr>
            <a:endParaRPr lang="cs-CZ" sz="2800" b="1" dirty="0" smtClean="0">
              <a:solidFill>
                <a:srgbClr val="002060"/>
              </a:solidFill>
            </a:endParaRPr>
          </a:p>
          <a:p>
            <a:pPr marL="6858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umyvadlo </a:t>
            </a:r>
            <a:r>
              <a:rPr lang="cs-CZ" sz="2800" dirty="0" smtClean="0"/>
              <a:t>         </a:t>
            </a:r>
            <a:r>
              <a:rPr lang="cs-CZ" sz="2800" b="1" dirty="0" smtClean="0">
                <a:solidFill>
                  <a:srgbClr val="00B050"/>
                </a:solidFill>
              </a:rPr>
              <a:t>nesmysl</a:t>
            </a:r>
            <a:r>
              <a:rPr lang="cs-CZ" sz="2800" dirty="0" smtClean="0"/>
              <a:t>                 </a:t>
            </a:r>
            <a:r>
              <a:rPr lang="cs-CZ" sz="2800" b="1" dirty="0" smtClean="0">
                <a:solidFill>
                  <a:srgbClr val="002060"/>
                </a:solidFill>
              </a:rPr>
              <a:t>mýlka </a:t>
            </a:r>
            <a:endParaRPr lang="cs-CZ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69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153</TotalTime>
  <Words>271</Words>
  <Application>Microsoft Office PowerPoint</Application>
  <PresentationFormat>Předvádění na obrazovce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Austin</vt:lpstr>
      <vt:lpstr>Výukový materiál zpracován v rámci projektu EU peníze školám</vt:lpstr>
      <vt:lpstr>Prezentace aplikace PowerPoint</vt:lpstr>
      <vt:lpstr>Vyjmenovaná slova po M</vt:lpstr>
      <vt:lpstr>MY</vt:lpstr>
      <vt:lpstr>      MY                  MI</vt:lpstr>
      <vt:lpstr>MÝT</vt:lpstr>
      <vt:lpstr>MYSLIT</vt:lpstr>
      <vt:lpstr>MÝLIT SE</vt:lpstr>
      <vt:lpstr> MÝT          MYSLIT          MÝLIT SE</vt:lpstr>
      <vt:lpstr>HMYZ</vt:lpstr>
      <vt:lpstr>MYŠ</vt:lpstr>
      <vt:lpstr>HLEMÝŽĎ</vt:lpstr>
      <vt:lpstr>HMYZ            MYŠ         HLEMÝŽĎ</vt:lpstr>
      <vt:lpstr>MÝTIT</vt:lpstr>
      <vt:lpstr>ZAMYKAT</vt:lpstr>
      <vt:lpstr>SMÝKAT</vt:lpstr>
      <vt:lpstr>MÝTIT       ZAMYKAT       SMÝKAT</vt:lpstr>
      <vt:lpstr>DMÝCHAT</vt:lpstr>
      <vt:lpstr>CHMÝŘÍ</vt:lpstr>
      <vt:lpstr>NACHOMÝTNOUT SE</vt:lpstr>
      <vt:lpstr>LITOMYŠL</vt:lpstr>
      <vt:lpstr>DMÝCHAT                CHMÝŘÍ  NACHMÝTNOUT SE         LITOMYŠL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M</dc:title>
  <dc:creator>Petr</dc:creator>
  <cp:lastModifiedBy>Toshiba</cp:lastModifiedBy>
  <cp:revision>23</cp:revision>
  <dcterms:created xsi:type="dcterms:W3CDTF">2012-04-25T18:03:31Z</dcterms:created>
  <dcterms:modified xsi:type="dcterms:W3CDTF">2014-03-04T22:12:12Z</dcterms:modified>
</cp:coreProperties>
</file>