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9" r:id="rId4"/>
    <p:sldId id="280" r:id="rId5"/>
    <p:sldId id="277" r:id="rId6"/>
    <p:sldId id="278" r:id="rId7"/>
    <p:sldId id="282" r:id="rId8"/>
    <p:sldId id="283" r:id="rId9"/>
    <p:sldId id="281" r:id="rId10"/>
    <p:sldId id="284" r:id="rId11"/>
    <p:sldId id="27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04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lach@sous.cz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s.cz/index.php?id=esf&amp;subid=esf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www.company.com" TargetMode="External"/><Relationship Id="rId2" Type="http://schemas.openxmlformats.org/officeDocument/2006/relationships/hyperlink" Target="http://www.company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" TargetMode="External"/><Relationship Id="rId2" Type="http://schemas.openxmlformats.org/officeDocument/2006/relationships/hyperlink" Target="http://192.168.47.2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92.168.47.2/phpmyadm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drupal" TargetMode="External"/><Relationship Id="rId2" Type="http://schemas.openxmlformats.org/officeDocument/2006/relationships/hyperlink" Target="http://192.168.47.2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VY_32_INOVACE_OS_19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Konfigurace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VÝBĚR INSTALACE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Vybrat profil: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standart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Vybrat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češtinu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Stisknout klávesu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continue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NASTAVENÍ DATABÁZE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Typ databáze: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ponechat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Název databáze: zadat název databáze, kterou jsme předtím vytvořili 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phpmyadmin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pokus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Uživatelské jméno k databázi: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Pokročilé úlohy přeskočit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Stisknout klávesu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Save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continue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NASTAVENÍ WEBU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Název 192.168.47.2  (nebo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localhost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Email: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vlach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@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sous.cz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Heslo: kaktus,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kaktus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12.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vlach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@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sous.cz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2867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35729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SHAH, S., SOYINKA, W. 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LINUX – Administrace systému.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4.vyd. Praha: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2007. ISBN 978-80-247-1694-7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14678" y="2214554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LINUX  Server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1604" y="3000372"/>
            <a:ext cx="5715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HTML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DejaVu Sans"/>
                <a:cs typeface="DejaVu Sans"/>
              </a:rPr>
              <a:t>HTTP Server APACHE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714356"/>
            <a:ext cx="549275" cy="5492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71612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Je to velice rozšířený server (podle některých údajů činí jeho podíl na trhu více než 50%.Této obliby dosáhl díky těmto vlastnostem:  </a:t>
            </a:r>
            <a:r>
              <a:rPr lang="en-US" sz="1400" dirty="0" smtClean="0">
                <a:latin typeface="Times New Roman" pitchFamily="18" charset="0"/>
                <a:ea typeface="DejaVu Sans"/>
                <a:cs typeface="Times New Roman" pitchFamily="18" charset="0"/>
              </a:rPr>
              <a:t>[1,s.259  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je stabilní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 zdrojový kód  celého programu je volně šiřitelný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 funguje na mnoha platformách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 je flexibilní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 prokázala se jeho bezpečnost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Apache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serverovou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implementací protokolu http (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klientskými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implementacemi jsou prohlížeče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Netscape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Navigator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, Microsoft  Internet  Explorer, ….)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Logem serveru je indiánský znak ptačího pera.Jméno serveru vzniklo z anglického sousloví „A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patchy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server“ – záplatovaný server.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Mechanizmus protokolu HTTP (Hypertext Transfer Protokol)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Když  webový klient realizuje spojení s webovým serverem , kontaktuje TCP port serveru s číslem 80.Po tomto kontaktu se webový server  nijak neprojevuje. Je na klientovi aby vyslal takové příkazy, které jsou kompatibilní s http.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Požadavky mezi klientem a serverem se vyměňují ve formě prostého textu. K identifikaci požadovaného dokumentu se používá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URL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Uniform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Resource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Locator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 ve formě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protokol://doménové_jméno:port/cesta/soubor parametry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např.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http://www.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sous.cz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/index.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php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?id=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esf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&amp;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subid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  <a:hlinkClick r:id="rId3"/>
              </a:rPr>
              <a:t>=esf2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Z URL je povinné pouze doménové jméno, za nevyplněné části se dosadí standardní hodnoty (protokol http, dokument 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htm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, 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html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, 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php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apod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4348" y="85723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HTTP Server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Apache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4847481"/>
          </a:xfrm>
          <a:prstGeom prst="rect">
            <a:avLst/>
          </a:prstGeom>
          <a:solidFill>
            <a:srgbClr val="F9F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Příklad komunikace prohlížeče se serverem: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GET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wiki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Wikipedie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HTTP/1.1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Host: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cs.wikipedia.org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User-Agent: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Mozilla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/5.0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Gecko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/20040803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Firefox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/0.9.3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Accept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Charset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UTF-8,*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Prohlížeč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 připojil k serveru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cs.wikipedia.org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požádal o dokument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wiki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Wikipedie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protokolem HTTP verze 1.1. Zároveň předal informaci o software prohlížeče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Firefox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 a akceptované znakové sadě UTF-8.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HTTP/1.0 200 OK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Date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Fri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15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Oct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2004 08:20:25 GMT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Apache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/1.3.29 (Unix) PHP/4.3.8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X-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Powered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-By: PHP/4.3.8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Vary: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Accept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Encoding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Cookie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Cache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Control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private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s-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maxage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=0,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max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age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=0,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must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revalidate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Content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Language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Content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-Type: text/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html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charset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utf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-8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Odpověď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serveru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obsahuje kód 200 OK (žádost je v pořádku a server zasílá odpověď), dále datum, čas, software serveru, typ dokumentu a kódovou stránku a další informace. Za hlavičkou následuje jeden volný řádek a požadovaný dokument.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714356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adresáři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init.d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je spouštěcí skript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httpd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apache2)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Server spustíme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příkazem ./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httpd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apache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)start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Příkazem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netstat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tln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můžeme ověřit, že server naslouchá na portu TCP 80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adresáři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(/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/apache2 pro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vyhledáme konfigurační soubor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httpd.conf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(defaultní nastavení je v souboru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/Apache2/Apache2.conf)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Je to poměrně rozsáhlý, ale dobře komentovaný soubor. Pro začátek je nutné alespoň najít umístění standardních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dokumentů – položka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DocumentRoot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Do adresáře uvedeného jako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DocumentRoot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umístíme své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www.stránky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Po zadání IP adresy serveru do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adresního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pole prohlížeče bychom již měli tyto stránky vidět. Pozor na to, že v Linuxu se striktně rozlišují velká a malá písmena – stránky odladěné ve Windows nám zde nemusí korektně fungovat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Pokud chceme www server vystavit na Internetu, musíme ještě přidat záznam do zónového souboru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nameserveru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naší domény.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286124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Virtuální rozhraní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Princip funkce virtuálního rozhraní : můžeme hostovat více webových sídel  na jednom fyzickém serveru. Virtuální rozhraní  dovolují démonu identifikovat spojení ne pouze na základě cílového portu  (tedy  portu 80 u http) , ale také podle cílové adresy IP spojení. Tento přístup šetří IP adresy a je užitečný zvláště pro servery se stovkami domovských stránek (jako třeba univerzity).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8577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Konfigurování virtuálního rozhraní obsahuje dva kroky: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1.vytvoření virtuálního rozhraní na úrovni TCP/IP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2.musíme o právě nainstalovaných rozhraních říci serveru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Apache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 1)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Virtuální rozhraní jsou v Linuxu pojmenována formou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rozhraní:instance.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Jestliže rozhraním je eth0 pak virtuální adresy spojené s tímto rozhraním by měly mít jména eth0:0, eth0:1 atd. .Všechna rozhraní jsou konfigurována pomocí příkazu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ifconfig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 distribucích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Debian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Ubuntu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musí být rozhraní nadefinováno v adresáři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/network/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interfaces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Příklad pro rozhraní eth0:0: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iface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static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address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128.138.243.150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netmask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255.255.255.192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broadcast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128.138.243.191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ad2)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Používá se klauzule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virtual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host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 souboru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httpd.conf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ports.conf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Jedna klauzule je pro každé rozhraní.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Příklad: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VirtualHost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128.138.243.150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&lt;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VirtualHost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*&gt;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ServerName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  <a:hlinkClick r:id="rId2"/>
              </a:rPr>
              <a:t>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  <a:hlinkClick r:id="rId2"/>
              </a:rPr>
              <a:t>company.com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  <a:hlinkClick r:id="rId3"/>
              </a:rPr>
              <a:t>webmaster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  <a:hlinkClick r:id="rId3"/>
              </a:rPr>
              <a:t>@www.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  <a:hlinkClick r:id="rId3"/>
              </a:rPr>
              <a:t>company.com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DocumentRoot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/var/www/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htdocs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company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ErrorLog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logs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company.com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error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_log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CustomLog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logs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company.com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acces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_log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combined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ScriptAlias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cgi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  /var /www/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cgi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company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&lt;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VirtualHost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Klient který se v tomto případě připojí k virtuální adrese 128.138.243.150 , obdrží dokumenty z adresáře /var/www/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htdocs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company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LAMP  (redakčn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syst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my)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ÚVOD: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poslední trend tvorby internetových stránek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jsou redakční systémy.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Vytvořit internetovou prezentaci můžeme více způsoby: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Pomocí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příkazů HTML jazyka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Pomocí WYSIWIG editorů  jako jsou FrontPage,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GoLive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apod.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Použitím redakčních systémů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Redakční systémy: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jsou speciální struktury, které mají navržený vzhled pomocí nějaké šablony a do této šablony se z databáze vkládají texty. Pro kompletní změnu vzhledu stránek stačí obvykle nahrát novou šablonu a redakční systém zbytek zařídí sám. Nové stránky můžete rozjet v minimální verzi a postupně za chodu přidávat funkce.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Redakční systémy jsou k dispozici na komerční bázi nebo zadarmo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WordPress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Joomla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!,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Drupal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TextPattern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Contao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SilverStripe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….)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Redakční systémy jsou také označovány jako CMS systémy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Content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Management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systems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 – systémy pro správu webového obsahu.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Redakční systém se většinou skládá z modulů –uživatel si zvolí instalaci na míru nebo může moduly přidávat.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 vše lze mimo jiné s redakčním systémem Provádět?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Vkládat své články (modul stránky)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Vytvářet obrázkové galerie,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repozitáře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pro stahování multimedií (modul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fotogalerie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Vytvořit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diskuzní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fórum nebo chat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Vytvořit internetový obchod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Spravovat projekty, provozovat e-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learning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Největší množství redakčních systémů je naprogramováno ve skriptovacím jazyce PHP a ke svému chodu potřebuje databázový server.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Nejpoužívanější řešení je tzv. LAMP. Je to zkratka ze slov Linux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Apache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(webový server),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MySQL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(databázový server) a PHP (skriptovací jazyk).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Pokud chcete prostor na webovém serveru pro umístění stránek, využívá se často služeb specializovaných firem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–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hostingových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providerů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22568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LINUX Server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LAMP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Práci provádějte ve   virtuálním  prostředí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Debian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Komplet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Cílem je nainstalovat webový server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 databází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podporu pro PHP aplikace. Takto vytvořené prostředí použijeme pro instalaci redakčního systému.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Instalace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Kontrola přítomnosti balíku 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search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apache2 nebo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ve skupině http)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V případě, že balík Apache2 není přítomen instalovat pomocí příkazu: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apache2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(pozn.: modul apache2-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router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implementace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multithreads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=rychlejší)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Zkontrolovat zda v adresáři /var/www je soubor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index.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html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spustit internetový prohlížeč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Epifany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zadat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http://192.168.47.2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(je nastaveno v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/network/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interfaces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nebo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http://localhost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Měl by se objevit text „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works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Instalace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serveru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Zkontrolovat přítomnost balíků nebo nainstalovat: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-server5.1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-client5.1 php5-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phpmyadmin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phpmyadmin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interface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server)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Při instalaci jste dotázáni na nové heslo pro uživatele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kaktus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Nastavit automaticky server apache2 nebo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lightpd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zvolit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apache2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otázku  Nastavit databázi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phpmzadmin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dbconfig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zaškrtnout volbu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Heslo administrativního databázového uživatele: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kaktus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Ověření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phpmyadmin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do prohlížeče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Epifany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http://192.168.47.2/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phpmyadmin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(objeví se úvodní obrazovka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MySQL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Zadat uživatel: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heslo: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kaktus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Přidat databázi se jménem: pokus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428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Ukázka cvičení v prostředí  pro správu  virtuálních strojů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 účely cvičení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dispozici  předem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vytvoře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virtuální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stroj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operačním systémem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 ( název stroje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 Komplet)  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Přidat podporu PHP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Zkontrolovat přítomnost balíků nebo nainstalovat: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libapache2-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-php5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php5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-cli php5-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php5-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cgi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Restartovat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Apache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server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init.d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/apache2 restart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Kontrola instalace PHP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Vytvořit v editoru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gedit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soubor index.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 textem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&lt;?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phpinfo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();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?&gt; a umístit ho do adresáře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/var/www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Do prohlížeče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Epifany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napsat: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http://192.168.47.2/index.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php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html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má jinak přednost před index.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měl by se objevit výpis vlastností PHP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Instalace redakčního systému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Jako uživatel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vytvořit adresář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/var/www/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 systémové konzole příkazem MD nebo v MC)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V MC překopírovat soubory  z adresáře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-7.23 umístěného na ploše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adresáře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/var/www/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V adresáři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ve všech podřízených adresářích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nastavit přístupová práva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rwx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(příkazem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chmod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777 –R /var/www/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s použitím MC)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Do prohlížeče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Epifany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napsat: http:// 192.168.47.2/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(nebo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http://localhost/drupal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=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měla by se objevit úvodní obrazovka redakčního systému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Drupal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997</Words>
  <Application>Microsoft Office PowerPoint</Application>
  <PresentationFormat>Předvádění na obrazovce (4:3)</PresentationFormat>
  <Paragraphs>180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252</cp:revision>
  <dcterms:created xsi:type="dcterms:W3CDTF">2012-12-02T16:43:59Z</dcterms:created>
  <dcterms:modified xsi:type="dcterms:W3CDTF">2014-01-15T20:16:34Z</dcterms:modified>
</cp:coreProperties>
</file>