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8" r:id="rId3"/>
    <p:sldId id="272" r:id="rId4"/>
    <p:sldId id="278" r:id="rId5"/>
    <p:sldId id="274" r:id="rId6"/>
    <p:sldId id="276" r:id="rId7"/>
    <p:sldId id="275" r:id="rId8"/>
    <p:sldId id="280" r:id="rId9"/>
    <p:sldId id="279" r:id="rId10"/>
    <p:sldId id="273" r:id="rId11"/>
    <p:sldId id="277" r:id="rId12"/>
    <p:sldId id="28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762" y="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7AC87-9FEB-4977-9940-5E392D1712E0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:\_Granty\OPVK Šablony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57188"/>
            <a:ext cx="81724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nadpis 2"/>
          <p:cNvSpPr txBox="1">
            <a:spLocks/>
          </p:cNvSpPr>
          <p:nvPr/>
        </p:nvSpPr>
        <p:spPr>
          <a:xfrm>
            <a:off x="500062" y="2428875"/>
            <a:ext cx="2714615" cy="3895725"/>
          </a:xfrm>
          <a:prstGeom prst="rect">
            <a:avLst/>
          </a:prstGeom>
        </p:spPr>
        <p:txBody>
          <a:bodyPr anchor="t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 školy: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Autor: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Číslo projektu: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 projektu: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3500430" y="2428875"/>
            <a:ext cx="507207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45720" bIns="0">
            <a:norm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SŠ spojů a informatiky Tábor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Petr Vlach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VY_32_INOVACE_OS_10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CZ.1.07/1.5.00/34.1021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Moderní škola – inovace výuky na SŠSI Tábor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00034" y="1357298"/>
            <a:ext cx="835824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Sekvence při spouštění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linuxu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BIOS</a:t>
            </a:r>
          </a:p>
          <a:p>
            <a:pPr marL="228600" indent="-2286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Master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Boot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Record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(MBR)</a:t>
            </a:r>
          </a:p>
          <a:p>
            <a:pPr marL="228600" indent="-2286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LILO nebo GRUB</a:t>
            </a:r>
          </a:p>
          <a:p>
            <a:pPr marL="228600" indent="-228600">
              <a:buAutoNum type="arabicPeriod"/>
            </a:pP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Kernel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Init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Levels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arenR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BIOS: Použije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boot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sektor z nějakého media (CDROM,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Hard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Drive,..) dle nastavení . </a:t>
            </a:r>
          </a:p>
          <a:p>
            <a:pPr marL="228600" indent="-228600">
              <a:buAutoNum type="arabicParenR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MBR: BIOS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natáhne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 provede prvních 512 byte na disku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dev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hda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AutoNum type="arabicParenR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LILO: používá BIOS rutiny, ptá se na oddíl  a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kernel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GRUB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: používá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souborový systém</a:t>
            </a:r>
          </a:p>
          <a:p>
            <a:pPr marL="228600" indent="-228600">
              <a:buAutoNum type="arabicParenR"/>
            </a:pP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Kernel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: inicializuje zařízení, přimontuje  kořenový souborový systém, spustí 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sbin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init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(proces s PID=1), spustí soubor 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linuxrc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natáhne systémové moduly</a:t>
            </a:r>
          </a:p>
          <a:p>
            <a:pPr marL="228600" indent="-228600">
              <a:buAutoNum type="arabicParenR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sbin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init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: přečte 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inittab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spustí 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init.d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rcS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(ten spustí 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rcS.d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/S*  a  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rc.boot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/* skripty), spustí programy specifikované v 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inittab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arenR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Levels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: počáteční nastavení je v souboru 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inittab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určuje úroveň běhu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runlevel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), na které bude systém spuštěn. Úroveň běhu zásadně určuje chování systému. Úrovně jsou označovány 0 až 6.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arenR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85720" y="428604"/>
            <a:ext cx="828680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Restart a vypínání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Linuxové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souborové systémy ukládají změny do operační paměti, a zápis zpět na disk používají sporadicky. Souborový systém je tedy zranitelnější na ztrátu dat , pokud je systém hrubým způsobem vypnut. Souborové systémy od ext3, tento problém řeší, ale vždy rozumnější vypínat OS s rozvahou.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Stejně tak je třeba šetřit s restarty OS.</a:t>
            </a: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Jak vypnout a restartovat OS? 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[1, 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s. 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77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]: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Vypnutí napájení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: používat v krajním případě (některé počítače mají „měkký vypínač“, který spustí příkazy, které provedou korektní ukončení.</a:t>
            </a:r>
          </a:p>
          <a:p>
            <a:pPr marL="342900" indent="-342900">
              <a:buAutoNum type="arabicPeriod"/>
            </a:pP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hutdown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nejlepší varianta</a:t>
            </a:r>
          </a:p>
          <a:p>
            <a:pPr marL="342900" indent="-342900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parametry :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-h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vypnout,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-r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restartovat,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-f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provést  příkaz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fsck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po restartu</a:t>
            </a:r>
          </a:p>
          <a:p>
            <a:pPr marL="342900" indent="-342900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příklad1: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upozornit uživatele, že systém se zastaví v 9,30  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shutdown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–h 09:30 „ vypnutí pro údržbu-</a:t>
            </a:r>
          </a:p>
          <a:p>
            <a:pPr marL="342900" indent="-342900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                           bude trvat hodinu“</a:t>
            </a:r>
          </a:p>
          <a:p>
            <a:pPr marL="342900" indent="-342900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příklad2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: relativní čas ukončení 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shutdown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–h +15 „údržba disku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pPr marL="342900" indent="-342900">
              <a:buAutoNum type="arabicPeriod" startAt="3"/>
            </a:pP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alt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(je volán příkazem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shutdown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ale může být požit samostatně), zaznamená do logu, ukončí procesy,</a:t>
            </a:r>
          </a:p>
          <a:p>
            <a:pPr marL="342900" indent="-342900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              počká na dokončení zápisu do souborového systému a zastaví jádro.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4.    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telinit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(změna úrovně běhu):  nařídí programu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init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aby přešel do zadané úrovně běhu , nepoužívat</a:t>
            </a:r>
          </a:p>
          <a:p>
            <a:pPr marL="342900" indent="-342900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2844" y="1028343"/>
            <a:ext cx="85725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Literatura:</a:t>
            </a:r>
          </a:p>
          <a:p>
            <a:pPr lvl="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[1]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NEMETH, E., SNYDER, G.,  HEIN, T.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LINUX  - Kompletní příručka administrátora.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2.vyd. Brno: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Computer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2008. ISBN 978-80-251-2410-9</a:t>
            </a:r>
          </a:p>
          <a:p>
            <a:pPr lvl="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643306" y="2857496"/>
            <a:ext cx="17859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Linux Desktop   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43042" y="3429000"/>
            <a:ext cx="57150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Řízení procesů</a:t>
            </a:r>
            <a:endParaRPr lang="cs-CZ" sz="20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Řízení procesů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Součástí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linuxové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filozofie je myšlenka, že co nejvíce práce by se mělo provádět procesy a nikoliv jádrem operačního systému.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Proces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 skládá z části paměti a  datových struktur v jádře. J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 to objekt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přes který lze řídit a sledovat využití paměti, procesoru a I/O prostředků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 nějaký program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Operační systém spustí proces pomocí systémových volání a příkazů a tento proces "provozuje" konkrétní program.Pokud chcete spustit druhou kopii programu nebo spustit jiný program , existující proces klonuje sám sebe na nový proces a ten pak přebírá úlohu prvního procesu (provozuje program).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Původní proces se nazývá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rodič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kopie se nazývá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potomek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Každý proces má identifikační číslo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PID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Příkazy pro sledování procesů: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: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aux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vypíše přehled běžících procesů v systému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929066"/>
            <a:ext cx="5143536" cy="275531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214414" y="714356"/>
          <a:ext cx="6096000" cy="5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Obsah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USER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Uživatelské jméno majitele procesu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PID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Identifikace</a:t>
                      </a:r>
                      <a:r>
                        <a:rPr lang="cs-CZ" sz="1200" baseline="0" dirty="0" smtClean="0"/>
                        <a:t> procesu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%CPU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Procento</a:t>
                      </a:r>
                      <a:r>
                        <a:rPr lang="cs-CZ" sz="1200" baseline="0" dirty="0" smtClean="0"/>
                        <a:t> času CPU použité tímto procesem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%MEM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Procento skutečné paměti použité tímto procesem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VZS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Virtuální velikost procesu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RSS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Počet stránek paměti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TTY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Identifikace řídícího terminálu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STAT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Aktuální stav procesu, R=běžící, S=spí, D=nepřerušitelný spánek, Z=</a:t>
                      </a:r>
                      <a:r>
                        <a:rPr lang="cs-CZ" sz="1200" dirty="0" err="1" smtClean="0"/>
                        <a:t>zonbie</a:t>
                      </a:r>
                      <a:r>
                        <a:rPr lang="cs-CZ" sz="1200" dirty="0" smtClean="0"/>
                        <a:t>,</a:t>
                      </a:r>
                    </a:p>
                    <a:p>
                      <a:r>
                        <a:rPr lang="cs-CZ" sz="1200" dirty="0" smtClean="0"/>
                        <a:t>T=trasován</a:t>
                      </a:r>
                      <a:r>
                        <a:rPr lang="cs-CZ" sz="1200" baseline="0" dirty="0" smtClean="0"/>
                        <a:t> nebo zastaven, </a:t>
                      </a:r>
                    </a:p>
                    <a:p>
                      <a:r>
                        <a:rPr lang="cs-CZ" sz="1200" baseline="0" dirty="0" smtClean="0"/>
                        <a:t>W=proces je v odkládacím prostoru,</a:t>
                      </a:r>
                    </a:p>
                    <a:p>
                      <a:r>
                        <a:rPr lang="cs-CZ" sz="1200" baseline="0" dirty="0" smtClean="0"/>
                        <a:t>&lt; =proces má vyšší než normální hodnotu,</a:t>
                      </a:r>
                    </a:p>
                    <a:p>
                      <a:r>
                        <a:rPr lang="cs-CZ" sz="1200" baseline="0" dirty="0" smtClean="0"/>
                        <a:t>N=proces má nižší než normální hodnotu,</a:t>
                      </a:r>
                    </a:p>
                    <a:p>
                      <a:r>
                        <a:rPr lang="cs-CZ" sz="1200" baseline="0" dirty="0" smtClean="0"/>
                        <a:t>L=některé stránky jsou uzamknuté v jádru,</a:t>
                      </a:r>
                    </a:p>
                    <a:p>
                      <a:r>
                        <a:rPr lang="cs-CZ" sz="1200" baseline="0" dirty="0" smtClean="0"/>
                        <a:t>S= hlavní proces sezení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START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Čas, kdy byl proces spuštěn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TIME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Čas CPU spotřebovaný procesem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COMMAND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Název příkazu a jeho</a:t>
                      </a:r>
                      <a:r>
                        <a:rPr lang="cs-CZ" sz="1200" baseline="0" dirty="0" smtClean="0"/>
                        <a:t> argumenty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428728" y="14285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Výstupy příkazu </a:t>
            </a:r>
            <a:r>
              <a:rPr lang="cs-CZ" b="1" dirty="0" err="1" smtClean="0"/>
              <a:t>ps</a:t>
            </a:r>
            <a:r>
              <a:rPr lang="cs-CZ" b="1" dirty="0" smtClean="0"/>
              <a:t> </a:t>
            </a:r>
            <a:r>
              <a:rPr lang="cs-CZ" b="1" dirty="0" err="1" smtClean="0"/>
              <a:t>aux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3714744" y="142852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[1, </a:t>
            </a:r>
            <a:r>
              <a:rPr lang="cs-CZ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s. </a:t>
            </a:r>
            <a:r>
              <a:rPr lang="cs-CZ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101]: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top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: vypisuje on-line aktivní procesy a údaje o tom jak využívají systémové prostředky, odchod z příkazu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klávesou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5761037" cy="3086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4286257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Příkazy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top čtou informace z adresáře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 němž si jádro operačního systému ukládá informace o stavu systému a statistiky 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kill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ukončuje proces, příklad :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kill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-KILL PID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např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spustit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OpenOfice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pak příkaz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kill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-KILL 2590 = PID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soffice.bin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Stavy </a:t>
            </a:r>
            <a:r>
              <a:rPr kumimoji="0" lang="cs-CZ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procesů</a:t>
            </a:r>
            <a:r>
              <a:rPr kumimoji="0" lang="cs-CZ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Proces nemá automaticky právo na čas procesoru jen proto, že existuje.Může se vyskytovat ve 4 stavech: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Spustitelný(běžící)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-Proces lze spustit, je připraven běžet, kdykoliv je k dispozici čas CPU( získal všechny dostupné prostředky)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Spící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-čeká až nastane určitá událost (vstup z terminálu, síťové spojení ,...).Někdy se stane,že se proces dostane do nepřerušitelného spánku (problémy se souborovým systémem) – může vést až k restartu.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Zombie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-(snaží se zemřít) skončil svůj běh , ale jeho stav ještě nebyl zpracován operačním systémem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Zastaven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-je zastaven, nesmí běžet-je zakázán.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Priorita procesů: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 systému Linux je zavedena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Ohleduplnost (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niceness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procesu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.Je to číselné doporučení jádra, jak by měl být daný proces obsloužen ve vztahu k ostatním procesům.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Vysoká hodnota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nice znamená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nízkou prioritu procesu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bude ohleduplný.Nízká nebo záporná hodnota znamená vysokou prioritu.Rozsah hodnot je od -20 do +20.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příkaz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nice (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renice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nice 5 8829   nastaví ohleduplnost na 5 pro proces 8829 (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 vidět v příkazu TOP, ve sloupci NI,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Priorita se zvedne na 25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renice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5 -u zeman nastaví ohleduplnost zemanových procesů na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Použití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nice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 okamžiku vytvoření procesu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renice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během provádění procesu.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"Splašené" procesy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využívají příliš mnoho systémových prostředků (CPU, disk, ...).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 vyhledávání procesů použít příkazů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top.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Když proces spotřebovává příliš mnoho času CPU, ale zdá se dělá něco užitečného, upravit jeho prioritu pomocí příkazu nice.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Jinak zastavit příkazem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kill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a smazat soubory, které vytvářel.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00034" y="714356"/>
            <a:ext cx="8358246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Spuštění a vypnutí operačního systému 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Během spuštění není aktivováno pouze jádro operačního systému , ale také celá řada dalších podpůrných aplikaci. Chceme-li spouštět OS potřebujeme zaváděcí program –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boot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loader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Ten je zpravidla uložen v MBR pevného disku.Součástí distribucí Linuxu jsou zaváděcí programy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LILO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(Linux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Loader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GRUB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Grand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Unified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Booatloader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GRUB 2: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GRUB umožňuje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namontovat několik souborových systémů a načíst konfigurační soubor z disku.Ve finální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části spouštění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umožňuje vybrat si ze seznamu, který operační systém se má zavést.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GRUB se instaluje pouze jednou. Po nainstalování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GRUBu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na MBR nemusíme tento postup opakovat. Jakékoliv modifikace se ukládají do textového souboru  a případné změny není nutno zapisovat do MBR nebo na diskový oddíl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Instalace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GRUBu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na MBR prvního disku: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grub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install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dev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sda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GRUB identifikuje diskové jednotky z informací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BIOSu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a označuje je rozdílně od Linuxu. První disk je označen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hd0, druhý hd1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,… .Přiřazení jednotlivých disků je v souboru  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boot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grub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/device.map.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Pokud  se zde vyskytnou chyby (BIOS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identifukuje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disky s jiným označením) , je potřeba ručně tento soubor upravit a spustit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grub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install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Oddíly mají  v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GRUBu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specifické názvy,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dyž použijeme  „klasické“ oddíly ve formátu DOS , prví oddíl na prvním disku bude označen (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hd0,msdos1, druhý hd0, msdos2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,…. .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Snímek obrazovk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571612"/>
            <a:ext cx="6762798" cy="5072098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00034" y="428604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Soubor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/default/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grub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  obsahuje konfiguraci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GRUBu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Když změníme například parametr :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GRUB_TIMEOUT=10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Musíme spustit příkaz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update-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grub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a změny se uplatní v souboru: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boot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grub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grub.cfg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4282" y="357166"/>
            <a:ext cx="828680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 </a:t>
            </a:r>
            <a:r>
              <a:rPr lang="cs-CZ" dirty="0" smtClean="0"/>
              <a:t> části souboru</a:t>
            </a:r>
            <a:r>
              <a:rPr lang="cs-CZ" b="1" dirty="0" smtClean="0"/>
              <a:t> </a:t>
            </a:r>
            <a:r>
              <a:rPr lang="cs-CZ" b="1" dirty="0" smtClean="0"/>
              <a:t>/</a:t>
            </a:r>
            <a:r>
              <a:rPr lang="cs-CZ" b="1" dirty="0" err="1" smtClean="0"/>
              <a:t>boot</a:t>
            </a:r>
            <a:r>
              <a:rPr lang="cs-CZ" b="1" dirty="0" smtClean="0"/>
              <a:t>/</a:t>
            </a:r>
            <a:r>
              <a:rPr lang="cs-CZ" b="1" dirty="0" err="1" smtClean="0"/>
              <a:t>grub</a:t>
            </a:r>
            <a:r>
              <a:rPr lang="cs-CZ" b="1" dirty="0" smtClean="0"/>
              <a:t>/</a:t>
            </a:r>
            <a:r>
              <a:rPr lang="cs-CZ" b="1" dirty="0" err="1" smtClean="0"/>
              <a:t>grub.cfg</a:t>
            </a:r>
            <a:r>
              <a:rPr lang="cs-CZ" dirty="0" smtClean="0"/>
              <a:t>, která obsahuje definice pro jednotlivé  OS : </a:t>
            </a:r>
            <a:endParaRPr lang="cs-CZ" dirty="0" smtClean="0"/>
          </a:p>
          <a:p>
            <a:endParaRPr lang="cs-CZ" dirty="0" smtClean="0"/>
          </a:p>
          <a:p>
            <a:r>
              <a:rPr lang="en-US" sz="1200" dirty="0" smtClean="0"/>
              <a:t>m</a:t>
            </a:r>
            <a:r>
              <a:rPr lang="cs-CZ" sz="1200" dirty="0" err="1" smtClean="0"/>
              <a:t>enuentry</a:t>
            </a:r>
            <a:r>
              <a:rPr lang="cs-CZ" sz="1200" dirty="0" smtClean="0"/>
              <a:t>  „OS </a:t>
            </a:r>
            <a:r>
              <a:rPr lang="cs-CZ" sz="1200" dirty="0" err="1" smtClean="0"/>
              <a:t>using</a:t>
            </a:r>
            <a:r>
              <a:rPr lang="cs-CZ" sz="1200" dirty="0" smtClean="0"/>
              <a:t> grub2“ </a:t>
            </a:r>
            <a:r>
              <a:rPr lang="en-US" sz="1200" dirty="0" smtClean="0"/>
              <a:t>{</a:t>
            </a:r>
          </a:p>
          <a:p>
            <a:r>
              <a:rPr lang="en-US" sz="1200" dirty="0" err="1" smtClean="0"/>
              <a:t>insmod</a:t>
            </a:r>
            <a:r>
              <a:rPr lang="en-US" sz="1200" dirty="0" smtClean="0"/>
              <a:t> </a:t>
            </a:r>
            <a:r>
              <a:rPr lang="en-US" sz="1200" dirty="0" err="1" smtClean="0"/>
              <a:t>xfs</a:t>
            </a:r>
            <a:endParaRPr lang="en-US" sz="1200" dirty="0" smtClean="0"/>
          </a:p>
          <a:p>
            <a:r>
              <a:rPr lang="cs-CZ" sz="1200" dirty="0" smtClean="0"/>
              <a:t>s</a:t>
            </a:r>
            <a:r>
              <a:rPr lang="en-US" sz="1200" dirty="0" err="1" smtClean="0"/>
              <a:t>earch</a:t>
            </a:r>
            <a:r>
              <a:rPr lang="en-US" sz="1200" dirty="0" smtClean="0"/>
              <a:t> –set-root –label OS1 –hint hd0, msdos8</a:t>
            </a:r>
          </a:p>
          <a:p>
            <a:r>
              <a:rPr lang="cs-CZ" sz="1200" dirty="0" smtClean="0"/>
              <a:t>c</a:t>
            </a:r>
            <a:r>
              <a:rPr lang="en-US" sz="1200" dirty="0" err="1" smtClean="0"/>
              <a:t>onfigfile</a:t>
            </a:r>
            <a:r>
              <a:rPr lang="en-US" sz="1200" dirty="0" smtClean="0"/>
              <a:t> /boot/grub/grub.cfg</a:t>
            </a:r>
            <a:endParaRPr lang="cs-CZ" sz="1200" dirty="0" smtClean="0"/>
          </a:p>
          <a:p>
            <a:r>
              <a:rPr lang="en-US" sz="1200" dirty="0" smtClean="0"/>
              <a:t>}</a:t>
            </a:r>
          </a:p>
          <a:p>
            <a:endParaRPr lang="en-US" sz="1200" dirty="0" smtClean="0"/>
          </a:p>
          <a:p>
            <a:r>
              <a:rPr lang="cs-CZ" sz="1200" dirty="0" smtClean="0"/>
              <a:t>m</a:t>
            </a:r>
            <a:r>
              <a:rPr lang="en-US" sz="1200" dirty="0" err="1" smtClean="0"/>
              <a:t>enuentry</a:t>
            </a:r>
            <a:r>
              <a:rPr lang="en-US" sz="1200" dirty="0" smtClean="0"/>
              <a:t> </a:t>
            </a:r>
            <a:r>
              <a:rPr lang="cs-CZ" sz="1200" dirty="0" smtClean="0"/>
              <a:t> „Windows XP“  </a:t>
            </a:r>
            <a:r>
              <a:rPr lang="en-US" sz="1200" dirty="0" smtClean="0"/>
              <a:t>{</a:t>
            </a:r>
            <a:endParaRPr lang="cs-CZ" sz="1200" dirty="0" smtClean="0"/>
          </a:p>
          <a:p>
            <a:r>
              <a:rPr lang="cs-CZ" sz="1200" dirty="0" err="1" smtClean="0"/>
              <a:t>insmod</a:t>
            </a:r>
            <a:r>
              <a:rPr lang="cs-CZ" sz="1200" dirty="0" smtClean="0"/>
              <a:t> </a:t>
            </a:r>
            <a:r>
              <a:rPr lang="cs-CZ" sz="1200" dirty="0" err="1" smtClean="0"/>
              <a:t>ntfs</a:t>
            </a:r>
            <a:endParaRPr lang="cs-CZ" sz="1200" dirty="0" smtClean="0"/>
          </a:p>
          <a:p>
            <a:r>
              <a:rPr lang="cs-CZ" sz="1200" dirty="0" err="1" smtClean="0"/>
              <a:t>search</a:t>
            </a:r>
            <a:r>
              <a:rPr lang="cs-CZ" sz="1200" dirty="0" smtClean="0"/>
              <a:t> –set=</a:t>
            </a:r>
            <a:r>
              <a:rPr lang="cs-CZ" sz="1200" dirty="0" err="1" smtClean="0"/>
              <a:t>root</a:t>
            </a:r>
            <a:r>
              <a:rPr lang="cs-CZ" sz="1200" dirty="0" smtClean="0"/>
              <a:t> –</a:t>
            </a:r>
            <a:r>
              <a:rPr lang="cs-CZ" sz="1200" dirty="0" err="1" smtClean="0"/>
              <a:t>label</a:t>
            </a:r>
            <a:r>
              <a:rPr lang="cs-CZ" sz="1200" dirty="0" smtClean="0"/>
              <a:t> WINDOWS_XP –</a:t>
            </a:r>
            <a:r>
              <a:rPr lang="cs-CZ" sz="1200" dirty="0" err="1" smtClean="0"/>
              <a:t>hint</a:t>
            </a:r>
            <a:r>
              <a:rPr lang="cs-CZ" sz="1200" dirty="0" smtClean="0"/>
              <a:t> hd0, msdos1</a:t>
            </a:r>
          </a:p>
          <a:p>
            <a:r>
              <a:rPr lang="cs-CZ" sz="1200" dirty="0" err="1" smtClean="0"/>
              <a:t>ntldr</a:t>
            </a:r>
            <a:r>
              <a:rPr lang="cs-CZ" sz="1200" dirty="0" smtClean="0"/>
              <a:t> /</a:t>
            </a:r>
            <a:r>
              <a:rPr lang="cs-CZ" sz="1200" dirty="0" err="1" smtClean="0"/>
              <a:t>ntldr</a:t>
            </a:r>
            <a:endParaRPr lang="cs-CZ" sz="1200" dirty="0" smtClean="0"/>
          </a:p>
          <a:p>
            <a:r>
              <a:rPr lang="en-US" sz="1200" dirty="0" smtClean="0"/>
              <a:t>}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en-US" sz="1200" dirty="0" err="1" smtClean="0"/>
              <a:t>m</a:t>
            </a:r>
            <a:r>
              <a:rPr lang="cs-CZ" sz="1200" dirty="0" err="1" smtClean="0"/>
              <a:t>enuentry</a:t>
            </a:r>
            <a:r>
              <a:rPr lang="cs-CZ" sz="1200" dirty="0" smtClean="0"/>
              <a:t> „Windows 7“ </a:t>
            </a:r>
            <a:r>
              <a:rPr lang="en-US" sz="1200" dirty="0" smtClean="0"/>
              <a:t>{</a:t>
            </a:r>
            <a:endParaRPr lang="cs-CZ" sz="1200" dirty="0" smtClean="0"/>
          </a:p>
          <a:p>
            <a:r>
              <a:rPr lang="en-US" sz="1200" dirty="0" err="1" smtClean="0"/>
              <a:t>Insmod</a:t>
            </a:r>
            <a:r>
              <a:rPr lang="en-US" sz="1200" dirty="0" smtClean="0"/>
              <a:t> </a:t>
            </a:r>
            <a:r>
              <a:rPr lang="en-US" sz="1200" dirty="0" err="1" smtClean="0"/>
              <a:t>ntfs</a:t>
            </a:r>
            <a:endParaRPr lang="en-US" sz="1200" dirty="0" smtClean="0"/>
          </a:p>
          <a:p>
            <a:r>
              <a:rPr lang="en-US" sz="1200" dirty="0" smtClean="0"/>
              <a:t>search –set-root –label </a:t>
            </a:r>
            <a:r>
              <a:rPr lang="en-US" sz="1200" dirty="0" err="1" smtClean="0"/>
              <a:t>Winfdows</a:t>
            </a:r>
            <a:r>
              <a:rPr lang="cs-CZ" sz="1200" dirty="0" smtClean="0"/>
              <a:t>_7 –</a:t>
            </a:r>
            <a:r>
              <a:rPr lang="cs-CZ" sz="1200" dirty="0" err="1" smtClean="0"/>
              <a:t>hint</a:t>
            </a:r>
            <a:r>
              <a:rPr lang="cs-CZ" sz="1200" dirty="0" smtClean="0"/>
              <a:t> hd0, msdos2</a:t>
            </a:r>
          </a:p>
          <a:p>
            <a:r>
              <a:rPr lang="en-US" sz="1200" dirty="0" err="1" smtClean="0"/>
              <a:t>n</a:t>
            </a:r>
            <a:r>
              <a:rPr lang="cs-CZ" sz="1200" dirty="0" err="1" smtClean="0"/>
              <a:t>tldr</a:t>
            </a:r>
            <a:r>
              <a:rPr lang="cs-CZ" sz="1200" dirty="0" smtClean="0"/>
              <a:t> /</a:t>
            </a:r>
            <a:r>
              <a:rPr lang="cs-CZ" sz="1200" dirty="0" err="1" smtClean="0"/>
              <a:t>bootmgr</a:t>
            </a:r>
            <a:endParaRPr lang="cs-CZ" sz="1200" dirty="0" smtClean="0"/>
          </a:p>
          <a:p>
            <a:r>
              <a:rPr lang="en-US" sz="1200" dirty="0" smtClean="0"/>
              <a:t>}</a:t>
            </a:r>
          </a:p>
          <a:p>
            <a:r>
              <a:rPr lang="cs-CZ" sz="1200" dirty="0" err="1" smtClean="0"/>
              <a:t>m</a:t>
            </a:r>
            <a:r>
              <a:rPr lang="en-US" sz="1200" dirty="0" err="1" smtClean="0"/>
              <a:t>enuentry</a:t>
            </a:r>
            <a:r>
              <a:rPr lang="en-US" sz="1200" dirty="0" smtClean="0"/>
              <a:t>  </a:t>
            </a:r>
            <a:r>
              <a:rPr lang="cs-CZ" sz="1200" dirty="0" smtClean="0"/>
              <a:t>„</a:t>
            </a:r>
            <a:r>
              <a:rPr lang="cs-CZ" sz="1200" dirty="0" err="1" smtClean="0"/>
              <a:t>Debian</a:t>
            </a:r>
            <a:r>
              <a:rPr lang="cs-CZ" sz="1200" dirty="0" smtClean="0"/>
              <a:t> </a:t>
            </a:r>
            <a:r>
              <a:rPr lang="cs-CZ" sz="1200" dirty="0" err="1" smtClean="0"/>
              <a:t>sid</a:t>
            </a:r>
            <a:r>
              <a:rPr lang="cs-CZ" sz="1200" dirty="0" smtClean="0"/>
              <a:t> </a:t>
            </a:r>
            <a:r>
              <a:rPr lang="cs-CZ" sz="1200" dirty="0" err="1" smtClean="0"/>
              <a:t>installer</a:t>
            </a:r>
            <a:r>
              <a:rPr lang="cs-CZ" sz="1200" dirty="0" smtClean="0"/>
              <a:t>“</a:t>
            </a:r>
            <a:r>
              <a:rPr lang="en-US" sz="1200" dirty="0" smtClean="0"/>
              <a:t>    {</a:t>
            </a:r>
            <a:endParaRPr lang="cs-CZ" sz="1200" dirty="0" smtClean="0"/>
          </a:p>
          <a:p>
            <a:r>
              <a:rPr lang="cs-CZ" sz="1200" dirty="0" err="1" smtClean="0"/>
              <a:t>search</a:t>
            </a:r>
            <a:r>
              <a:rPr lang="cs-CZ" sz="1200" dirty="0" smtClean="0"/>
              <a:t> –set=</a:t>
            </a:r>
            <a:r>
              <a:rPr lang="cs-CZ" sz="1200" dirty="0" err="1" smtClean="0"/>
              <a:t>root</a:t>
            </a:r>
            <a:r>
              <a:rPr lang="cs-CZ" sz="1200" dirty="0" smtClean="0"/>
              <a:t> –</a:t>
            </a:r>
            <a:r>
              <a:rPr lang="cs-CZ" sz="1200" dirty="0" err="1" smtClean="0"/>
              <a:t>label</a:t>
            </a:r>
            <a:r>
              <a:rPr lang="cs-CZ" sz="1200" dirty="0" smtClean="0"/>
              <a:t> GRUB –</a:t>
            </a:r>
            <a:r>
              <a:rPr lang="cs-CZ" sz="1200" dirty="0" err="1" smtClean="0"/>
              <a:t>hint</a:t>
            </a:r>
            <a:r>
              <a:rPr lang="cs-CZ" sz="1200" dirty="0" smtClean="0"/>
              <a:t> hd0, msdos5</a:t>
            </a:r>
          </a:p>
          <a:p>
            <a:r>
              <a:rPr lang="cs-CZ" sz="1200" dirty="0" err="1" smtClean="0"/>
              <a:t>linux</a:t>
            </a:r>
            <a:r>
              <a:rPr lang="cs-CZ" sz="1200" dirty="0" smtClean="0"/>
              <a:t> /</a:t>
            </a:r>
            <a:r>
              <a:rPr lang="cs-CZ" sz="1200" dirty="0" err="1" smtClean="0"/>
              <a:t>debian</a:t>
            </a:r>
            <a:r>
              <a:rPr lang="cs-CZ" sz="1200" dirty="0" smtClean="0"/>
              <a:t>/</a:t>
            </a:r>
            <a:r>
              <a:rPr lang="cs-CZ" sz="1200" dirty="0" err="1" smtClean="0"/>
              <a:t>dists</a:t>
            </a:r>
            <a:r>
              <a:rPr lang="cs-CZ" sz="1200" dirty="0" smtClean="0"/>
              <a:t>/</a:t>
            </a:r>
            <a:r>
              <a:rPr lang="cs-CZ" sz="1200" dirty="0" err="1" smtClean="0"/>
              <a:t>sid</a:t>
            </a:r>
            <a:r>
              <a:rPr lang="cs-CZ" sz="1200" dirty="0" smtClean="0"/>
              <a:t>/</a:t>
            </a:r>
            <a:r>
              <a:rPr lang="cs-CZ" sz="1200" dirty="0" err="1" smtClean="0"/>
              <a:t>main</a:t>
            </a:r>
            <a:r>
              <a:rPr lang="cs-CZ" sz="1200" dirty="0" smtClean="0"/>
              <a:t>/</a:t>
            </a:r>
            <a:r>
              <a:rPr lang="cs-CZ" sz="1200" dirty="0" err="1" smtClean="0"/>
              <a:t>installer</a:t>
            </a:r>
            <a:r>
              <a:rPr lang="cs-CZ" sz="1200" dirty="0" smtClean="0"/>
              <a:t>-amd64/</a:t>
            </a:r>
            <a:r>
              <a:rPr lang="cs-CZ" sz="1200" dirty="0" err="1" smtClean="0"/>
              <a:t>current</a:t>
            </a:r>
            <a:r>
              <a:rPr lang="cs-CZ" sz="1200" dirty="0" smtClean="0"/>
              <a:t>/</a:t>
            </a:r>
            <a:r>
              <a:rPr lang="cs-CZ" sz="1200" dirty="0" err="1" smtClean="0"/>
              <a:t>images</a:t>
            </a:r>
            <a:r>
              <a:rPr lang="cs-CZ" sz="1200" dirty="0" smtClean="0"/>
              <a:t>/</a:t>
            </a:r>
            <a:r>
              <a:rPr lang="cs-CZ" sz="1200" dirty="0" err="1" smtClean="0"/>
              <a:t>hd</a:t>
            </a:r>
            <a:r>
              <a:rPr lang="cs-CZ" sz="1200" dirty="0" smtClean="0"/>
              <a:t>-media/</a:t>
            </a:r>
            <a:r>
              <a:rPr lang="cs-CZ" sz="1200" dirty="0" err="1" smtClean="0"/>
              <a:t>vmlinuz</a:t>
            </a:r>
            <a:endParaRPr lang="cs-CZ" sz="1200" dirty="0" smtClean="0"/>
          </a:p>
          <a:p>
            <a:r>
              <a:rPr lang="cs-CZ" sz="1200" dirty="0" err="1" smtClean="0"/>
              <a:t>initrd</a:t>
            </a:r>
            <a:r>
              <a:rPr lang="cs-CZ" sz="1200" dirty="0" smtClean="0"/>
              <a:t> /</a:t>
            </a:r>
            <a:r>
              <a:rPr lang="cs-CZ" sz="1200" dirty="0" err="1" smtClean="0"/>
              <a:t>debian</a:t>
            </a:r>
            <a:r>
              <a:rPr lang="cs-CZ" sz="1200" dirty="0" smtClean="0"/>
              <a:t>/</a:t>
            </a:r>
            <a:r>
              <a:rPr lang="cs-CZ" sz="1200" dirty="0" err="1" smtClean="0"/>
              <a:t>dists</a:t>
            </a:r>
            <a:r>
              <a:rPr lang="cs-CZ" sz="1200" dirty="0" smtClean="0"/>
              <a:t>/</a:t>
            </a:r>
            <a:r>
              <a:rPr lang="cs-CZ" sz="1200" dirty="0" err="1" smtClean="0"/>
              <a:t>sid</a:t>
            </a:r>
            <a:r>
              <a:rPr lang="cs-CZ" sz="1200" dirty="0" smtClean="0"/>
              <a:t>/</a:t>
            </a:r>
            <a:r>
              <a:rPr lang="cs-CZ" sz="1200" dirty="0" err="1" smtClean="0"/>
              <a:t>main</a:t>
            </a:r>
            <a:r>
              <a:rPr lang="cs-CZ" sz="1200" dirty="0" smtClean="0"/>
              <a:t>/</a:t>
            </a:r>
            <a:r>
              <a:rPr lang="cs-CZ" sz="1200" dirty="0" err="1" smtClean="0"/>
              <a:t>installer</a:t>
            </a:r>
            <a:r>
              <a:rPr lang="cs-CZ" sz="1200" dirty="0" smtClean="0"/>
              <a:t>/-amd64/</a:t>
            </a:r>
            <a:r>
              <a:rPr lang="cs-CZ" sz="1200" dirty="0" err="1" smtClean="0"/>
              <a:t>current</a:t>
            </a:r>
            <a:r>
              <a:rPr lang="cs-CZ" sz="1200" dirty="0" smtClean="0"/>
              <a:t>/</a:t>
            </a:r>
            <a:r>
              <a:rPr lang="cs-CZ" sz="1200" dirty="0" err="1" smtClean="0"/>
              <a:t>images</a:t>
            </a:r>
            <a:r>
              <a:rPr lang="cs-CZ" sz="1200" dirty="0" smtClean="0"/>
              <a:t>/</a:t>
            </a:r>
            <a:r>
              <a:rPr lang="cs-CZ" sz="1200" dirty="0" err="1" smtClean="0"/>
              <a:t>hd</a:t>
            </a:r>
            <a:r>
              <a:rPr lang="cs-CZ" sz="1200" dirty="0" smtClean="0"/>
              <a:t>-media/</a:t>
            </a:r>
            <a:r>
              <a:rPr lang="cs-CZ" sz="1200" dirty="0" err="1" smtClean="0"/>
              <a:t>initrd.gz</a:t>
            </a:r>
            <a:endParaRPr lang="cs-CZ" sz="1200" dirty="0" smtClean="0"/>
          </a:p>
          <a:p>
            <a:r>
              <a:rPr lang="en-US" sz="1200" dirty="0" smtClean="0"/>
              <a:t>}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Pokud chceme přehodit pořadí jednotlivých  OS (nejčastěji používaný OS dát na první pozici aby se natahoval po uplynutí nastaveného času) , přehodíme pořadí položek </a:t>
            </a:r>
            <a:r>
              <a:rPr lang="cs-CZ" sz="1200" dirty="0" err="1" smtClean="0"/>
              <a:t>menuentry</a:t>
            </a:r>
            <a:r>
              <a:rPr lang="cs-CZ" sz="1200" dirty="0" smtClean="0"/>
              <a:t>.</a:t>
            </a:r>
            <a:endParaRPr lang="en-US" sz="1200" dirty="0" smtClean="0"/>
          </a:p>
          <a:p>
            <a:endParaRPr lang="cs-CZ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1405</Words>
  <Application>Microsoft Office PowerPoint</Application>
  <PresentationFormat>Předvádění na obrazovce (4:3)</PresentationFormat>
  <Paragraphs>211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Vlach</dc:creator>
  <cp:lastModifiedBy>Petr Vlach</cp:lastModifiedBy>
  <cp:revision>88</cp:revision>
  <dcterms:created xsi:type="dcterms:W3CDTF">2012-12-02T16:43:59Z</dcterms:created>
  <dcterms:modified xsi:type="dcterms:W3CDTF">2013-11-30T14:40:24Z</dcterms:modified>
</cp:coreProperties>
</file>