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8" r:id="rId3"/>
    <p:sldId id="284" r:id="rId4"/>
    <p:sldId id="286" r:id="rId5"/>
    <p:sldId id="285" r:id="rId6"/>
    <p:sldId id="287" r:id="rId7"/>
    <p:sldId id="288" r:id="rId8"/>
    <p:sldId id="289" r:id="rId9"/>
    <p:sldId id="290" r:id="rId10"/>
    <p:sldId id="28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2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AC87-9FEB-4977-9940-5E392D1712E0}" type="datetimeFigureOut">
              <a:rPr lang="cs-CZ" smtClean="0"/>
              <a:pPr/>
              <a:t>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_Granty\OPVK Šablon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724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500062" y="2428875"/>
            <a:ext cx="2714615" cy="3895725"/>
          </a:xfrm>
          <a:prstGeom prst="rect">
            <a:avLst/>
          </a:prstGeom>
        </p:spPr>
        <p:txBody>
          <a:bodyPr anchor="t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školy: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Číslo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projektu: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500430" y="2428875"/>
            <a:ext cx="507207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SŠ spojů a informatiky Tábor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Petr Vlach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VY_32_INOVACE_OS_8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CZ.1.07/1.5.00/34.1021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Moderní škola – inovace výuky na SŠSI Tábor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2844" y="1028343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NEMETH, E., SNYDER, G.,  HEIN, T.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LINUX  - Kompletní příručka administrátora.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2.vyd. Brno: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2008. ISBN 978-80-251-2410-9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43306" y="2857496"/>
            <a:ext cx="1785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Linux Desktop  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3042" y="3429000"/>
            <a:ext cx="57150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Správa software a periodické procesy, instalace programů</a:t>
            </a:r>
            <a:endParaRPr lang="cs-CZ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4290"/>
            <a:ext cx="535781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Správa software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Software je v systému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linux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nainstalován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prosttřednictvím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tzv. "balíků".Pro správu balíků lze používat různé příkazy a programové prostředky.Systém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Debian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má k dispozici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správce balíků SYNAPTIC.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grafická obdoba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konzolového nástroje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Advanced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Packaging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Systém = pokročilý balíkovací systém)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Můžete instalovat, odebírat, konfigurovat a aktualizovat softwarové balíky nebo aktualizovat celý systém.Můžete zařadit více příkazů do fronty, před tím než je začnete provádět.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informuje také o závislostech (dalších balících potřebných pro balík, který jste si zvolili), stejně jako o konfliktech s jinými balíky už v systému nainstalovanými.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Prostředí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Systém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správa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správce balíků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Hlavní okno je rozděleno do tří sekcí: prohlížeč balíků vlevo, seznam balíků vpravo nahoře a detaily balíku vpravo dole.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hledání v seznamu balíků je možné použít tlačítko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Hledat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nebo okno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Rychlé hledání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(méně spolehlivé)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71736" y="5572140"/>
            <a:ext cx="25474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Stav balíku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je označen ikonami: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3116"/>
            <a:ext cx="3276600" cy="435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214290"/>
            <a:ext cx="87868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Instalace balíku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Pro instalaci balíku jej vyberte, klikněte na něj pravým tlačítkem myši a vyberte z kontextové nabídky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Nainstalovat.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případě, že balík potřebuje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instalaci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dodatečných balíků objeví se dialogové okno: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071546"/>
            <a:ext cx="4360863" cy="3600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857364"/>
            <a:ext cx="421481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varuje, že výběr balíku by byl v konfliktu s balíky , které již jsou nainstalovány v systému.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Jakmile dokončíte výběr balíků , klikněte v panelu nástrojů na tlačítko Použít (nebo CTRL+P). zobrazí se ještě jedno okno shrnující všechny prováděné změny.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Instalaci balíků zahájíte pomocí tlačítka Použít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 okně.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4643446"/>
            <a:ext cx="892971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Odebrání nebo kompletní odebrání balíku: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odebrání již nainstalovaného balíku  na něj stačí kliknout pravým tlačítkem myši a z kontextové nabídky vybrat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Odstranit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(resp.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Úplně odstranit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).Dále je postup analogický jako u instalace balíku- pokud je třeba odebrat další balíky, systém je zobrazí a vyžádá si odsouhlasen.Provádění změn se provede použitím tlačítka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Použít 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Rozdíl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mezi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Odstranit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Úplně odstranit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v tom, že volba Úplně odstranit říká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aby odebral i všechny konfigurační soubory, které k danému balíku náleží.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Aktualizace balíku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Pomocí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můžete také aktualizovat balíky a to jak jednotlivě tak hromadně.Pokud jsou dostupné aktualizace, můžete je nainstalovat z kontextové nabídky vybráním položky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Aktualizovat.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214290"/>
            <a:ext cx="9144001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Správa zdrojů: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Pomocí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můžete také spravovat zdroje software – nástroj pro správu zdrojů můžete vyvolat z nabídky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Nastavení - Zdroje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linuxu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jsou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předchystané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zdroje software od tvůrců distribuce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.Některý software ovšem nelze ve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standartních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zdrojích poskytnout (z důvodů nesvobodných licencí, patentů a pod.)Taktéž tam nemusí být program, který uživatel rád používá.Proto může uživatel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přidat vlastní zdroj obsahující hledaný software.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kartě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Software pro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debian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 ve výchozím stavu povoleno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Oficiálně podporováno (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zdrojový kód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 důležitý pouze pro programátory.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Prohledat další karty,...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Hledání software v systému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může informovat o každém souboru, který je součástí nějakého nainstalovaného balíku.Je potřeba vyhledat nainstalovaný balík ( např. Vestavné zařízení –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tsconf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pravé tlačítko na balík – Vlastnosti – instalované soubory).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Zobrazení přehledu změn pro balík: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Vybrat požadovaný balík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z hlavní nabídky (horní lišta) vybrat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Balík – Stáhnout přehled změn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Historie: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 možné zobrazit historii všech změn v systému.Záznam historie ukazuje pouze změny provedené pomocí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Zvolit z hlavní nabídky (horní lišta)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Výběr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9013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Historie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Vynucení instalace určité verze balíku: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vynucení instalace balíku v jiné verzi, než je ta zvolená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Synapticem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vyberte daný balík a z hlavní nabídky vyberte Balík – vynutit verzi.Vyberte verzi, kterou chcete používat a na potvrzení svého výběru použijte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Vynutit verzi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Pak vyberte tlačítko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Použít.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Jak spravit konfliktní balíky: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Konfliktní balíky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jsou balíky, které nemají splněny závislosti.Pokud je konfliktní balík nalezen,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Synaptic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nedovolí žádné změny v systému, dokud nejsou všechny konfliktní balíky opraveny.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opravu konfliktních balíků zvolte z nabídky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Akce – Odstranit problémové balíky – použijte tlačítko Použít – potvrďte seznam změn kliknutím na Použít.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Promazání vyrovnávací paměti balíků: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Balíkovací systém si uchovává stažené balíky programů pro případnou opětovnou instalaci nebo řešení problémů.Pokud máte na disku málo místa, můžete tuto vyrovnávací paměť promazat.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Nastavení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Nastavení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Soubory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Odstranit balíky z vyrovnávací paměti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785926"/>
            <a:ext cx="9144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Konzolový nástroj APT (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Advanced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Package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Tool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Nejpoužívanější jsou příkazy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používaný v 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Debianu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jeho derivátech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Ubuntu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Kubuntu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,..), balíčkovací systém obsahuje několik podprogramů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Distribuce Linuxu obvykle obsahují prázdné balíky, které jsou tam jenom proto, aby definovaly závislosti na jiných balících.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Postup instalace 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1. nastavit (nebo zkontrolovat) soubor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sources.list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2. příkaz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update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který obnovuje informace o všech balících ve vyrovnávací paměti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3. příkazem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install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jméno balíku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nainstalovat balík (nebo aktualizovat balík)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Soubor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source.list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říká programu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kde má hledat programové balíky.Každý řádek určuje následující informaci: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1.typ balíku, v distribuci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Debian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to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deb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nebo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src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(umožňuje stahovat zdrojové kódy)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2.URL odkazující na soubor, CD-ROM, HTTP server nebo FTP server, ze kterého se mají brát balíky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3.pole "distribuce"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4.případný seznam komponent (kategorie balíků v rámci distribuce)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Úplný seznam zrcadlících serverů je na adrese: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www.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debian.org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misc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README.mirrors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Pokud chcete vygenerovat soubor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sources.list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automaticky ,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lze použít příkaz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netselect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který vybere nejbližší zrcadlový server.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Příkaz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nástavba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vlastnosti obdobné jako mají GUI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příkazy: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remove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jméno balíku       ; odinstaluje balík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purge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jméno balíku          ; odinstaluje balík a konfigurační soubory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show   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jméno balíku           ; vyhledává  balík, zda je v archivu systému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search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jméno balíku         ; vyhledává mezi dostupnými balíky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autoclean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jméno balíku    ; odinstaluje zastaralé balíky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-upgrade   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; </a:t>
            </a:r>
            <a:r>
              <a:rPr kumimoji="0" lang="cs-CZ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upgrade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celé distribuce na novější verzi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update   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; aktualizace seznamu dostupných balíků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Když spustíme </a:t>
            </a:r>
            <a:r>
              <a:rPr kumimoji="0" lang="cs-CZ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get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bez parametrů:   zobrazí se nápověda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Když spustíme </a:t>
            </a:r>
            <a:r>
              <a:rPr kumimoji="0" lang="cs-CZ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bez parametrů:   spustí se program </a:t>
            </a:r>
            <a:r>
              <a:rPr kumimoji="0" lang="cs-CZ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aptitude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zobrazí přehled balíků rozdělený do skupin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Periodické procesy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často je užitečné , aby se příkazy prováděly bez lidského zásahu.V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linuxu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periodické provádění příkazů provádí pomocí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daemona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spouští po spuštění systému a běží po celou dobu provozy systému.Čte konfigurační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souibory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které obsahují seznam příkazových řádků a časy, kdy se mají vykonat.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Konfigurační soubor se nazývá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což je zkratka pro "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table".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Soubory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 jednotlivé uživatele se nacházejí v adresáři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/var/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spool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přístup ze systémové konzoly jako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viz příklad pro uživatele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vlach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).Je zde nanejvýš jeden soubor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 jednoho uživatele: jeden pro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jeden pro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vlach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,... .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převádí 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oubory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toto a tohoto adresáře.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Soubory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plánující úkoly systémové údržby a jiné úkoly, které definoval správce systému jsou uloženy v souboru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v souborech nacházejících se v adresáři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Daemon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během startu načte všechny své konfigurační soubory, uloží je do operační paměti a pak usne.Jednou za minutu se vzbudí a provede všechny úkoly naplánované pro danou minutu a znovu usne.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Řízení souborů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název souboru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instaluje soubor se jménem 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název souboru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jako váš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nahrazuje jeho předchozí verzi.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-l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vypíše obsah vašeho souboru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-r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odstraní soubor , jste bez jakéhokoliv souboru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Formát souborů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komentáře se uvozují znakem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#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prvním sloupci, každý nekomentovaný řádek obsahuje 6 nebo 7 polí a představuje jeden příkaz: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minuta hodina den měsíc den_v_týdnu (jméno uživatele) příkaz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Prvních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šet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polí je odděleno bílými mezerami.Pole jméno uživatele se objevuje jen v souboru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crontab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definuje uživatele pod kterým bude příkaz spuštěn.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Každé časové pole může obsahovat: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hvězdičku, která vyhovuje všem časům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celé číslo, pro přesný čas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dvě čísla oddělená pomlčkou, která vyhovují rozsahu hodnot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minuta: 0-59 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[1, s. 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185]: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hodina: 0-23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den: 1-31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měsíc 1-12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 v týdnu: 0-6 (0=neděle)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45 10 * * 1-5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znamená v 10.45 od  pondělí do pátku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(pozn.: do prvního pole nedávejte nikdy hvězdičku, příkaz by se spouštěl každou minutu)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 1 * * *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find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/temp 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atime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+3 -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-f { } ";"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znamená že se spustí každé ráno v 1.20, odstraní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včechny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soubory v adresáři temp, které se nepoužívají 3 dny a déle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55 23 * * 0-3, 6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staff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trent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checkservers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skript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checkservers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bude spouštět ve 23,55 každý den, kromě čtvrtků a pátků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1283</Words>
  <Application>Microsoft Office PowerPoint</Application>
  <PresentationFormat>Předvádění na obrazovce (4:3)</PresentationFormat>
  <Paragraphs>150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Vlach</dc:creator>
  <cp:lastModifiedBy>Petr Vlach</cp:lastModifiedBy>
  <cp:revision>116</cp:revision>
  <dcterms:created xsi:type="dcterms:W3CDTF">2012-12-02T16:43:59Z</dcterms:created>
  <dcterms:modified xsi:type="dcterms:W3CDTF">2013-12-01T16:18:10Z</dcterms:modified>
</cp:coreProperties>
</file>