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8561-653B-4628-886C-85260128D5F2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04A3-959D-44DB-B277-E992B164A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lesk.cz/img/1/full/372426-img-chatka-tabor-deti-chata.jpg" TargetMode="External"/><Relationship Id="rId2" Type="http://schemas.openxmlformats.org/officeDocument/2006/relationships/hyperlink" Target="http://www.zarizeni-bytu.cz/bmz_cache/f/f75ae2afe6ba5cb69286593aec82473a.image.243x3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z-shop.cz/cms/fiskars/products/kreativni-potreby/nuzky-fiskars/univerzalni-nuzky-s-potiskem-fiskars.jpg" TargetMode="External"/><Relationship Id="rId5" Type="http://schemas.openxmlformats.org/officeDocument/2006/relationships/hyperlink" Target="http://www.rs-kromeriz.cz/img/akce/vanoce12.jpg" TargetMode="External"/><Relationship Id="rId4" Type="http://schemas.openxmlformats.org/officeDocument/2006/relationships/hyperlink" Target="http://www.forbikes.cz/2010/images/zahrad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5920" y="171450"/>
            <a:ext cx="585216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Times New Roman - 16"/>
              </a:rPr>
              <a:t>Projekt Moderní škola, registrační číslo projektu CZ.1.07/1.4.00/21.3590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660" y="434340"/>
            <a:ext cx="772668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100" b="1" dirty="0">
                <a:solidFill>
                  <a:srgbClr val="000000"/>
                </a:solidFill>
                <a:latin typeface="Times New Roman - 16"/>
              </a:rPr>
              <a:t>Příjemce: Základní škola Velké Přílepy, okr. Praha-západ, Pražská 38, 252 64 Velké Přílepy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040" y="1165860"/>
            <a:ext cx="171450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470" y="902970"/>
            <a:ext cx="1943100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040" y="2171700"/>
            <a:ext cx="77724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810"/>
            <a:ext cx="105156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040" y="1645920"/>
            <a:ext cx="198882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040" y="1908810"/>
            <a:ext cx="102870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3130"/>
            <a:ext cx="123444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040" y="2651760"/>
            <a:ext cx="276606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040" y="2914650"/>
            <a:ext cx="155448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Datum ověření: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040" y="3429000"/>
            <a:ext cx="77724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040" y="3177540"/>
            <a:ext cx="157734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270" y="902970"/>
            <a:ext cx="82296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Zlomky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270" y="1165861"/>
            <a:ext cx="228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Mgr. Pavlína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Ben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Saidová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140" y="1908810"/>
            <a:ext cx="4823460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  <a:p>
            <a:pPr eaLnBrk="1" hangingPunct="1"/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358709" y="1890638"/>
            <a:ext cx="173227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Matematika, </a:t>
            </a:r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7. 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ročník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140" y="2171700"/>
            <a:ext cx="84582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32_01</a:t>
            </a: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358710" y="2148839"/>
            <a:ext cx="118872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32_01_16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270" y="3166111"/>
            <a:ext cx="286538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Mgr. Pavlína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Ben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Saidová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270" y="3429000"/>
            <a:ext cx="66294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VII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.</a:t>
            </a: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60270" y="2914650"/>
            <a:ext cx="1619642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13. 11. 2012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6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 smtClean="0"/>
              <a:t>	</a:t>
            </a:r>
            <a:r>
              <a:rPr lang="cs-CZ" b="1" dirty="0" smtClean="0"/>
              <a:t>Anička měla 2 000 Kč. Nakupovala dárky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k Vánocům. Za maminku utratila 3/8 částky,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za tatínka 1/4, za babičku 4/20 a za dědečka 1/10 částky. Kolik peněz jí zbylo?</a:t>
            </a:r>
            <a:endParaRPr lang="cs-CZ" b="1" dirty="0"/>
          </a:p>
        </p:txBody>
      </p:sp>
      <p:pic>
        <p:nvPicPr>
          <p:cNvPr id="5122" name="Picture 2" descr="http://www.rs-kromeriz.cz/img/akce/vanoc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4176464" cy="261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Anička měla 2 000 Kč. Nakupovala dárky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k Vánocům. Za maminku utratila 3/8 částky,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za tatínka 1/4, za babičku 4/20 a za dědečka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1/10 částky. Kolik peněz jí zbylo?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celkem ……. 2 000 Kč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za maminku ……. 3/8 částky	     3/8 . 2 000 = 750 Kč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za tatínka ……….. 1/4 částky	     1/4 . 2 000 = 500 Kč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za babičku ……. 4/20 částky	   4/20 . 2 000 = 400 Kč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za dědečka …... 1/10 částky	   1/10 . 2 000 = 200 Kč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utratila: 750 + 500 + 400 + 200 = 1 850 Kč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zůstalo: 2 000 – 1 850 = 150 Kč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 algn="ctr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Aničce zbylo 150 Kč.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 smtClean="0"/>
              <a:t>	</a:t>
            </a:r>
            <a:r>
              <a:rPr lang="cs-CZ" b="1" dirty="0" smtClean="0"/>
              <a:t>Z provázku Renata postupně odstřihla dvě pětiny, jednu čtvrtinu a jednu šestinu.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Zbylo jí 33 cm.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Jak byl provázek původně dlouhý?</a:t>
            </a:r>
            <a:endParaRPr lang="cs-CZ" b="1" dirty="0"/>
          </a:p>
        </p:txBody>
      </p:sp>
      <p:pic>
        <p:nvPicPr>
          <p:cNvPr id="3074" name="Picture 2" descr="http://www.az-shop.cz/cms/fiskars/products/kreativni-potreby/nuzky-fiskars/univerzalni-nuzky-s-potiskem-fisk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5760640" cy="275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Z provázku Renata postupně odstřihla dvě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pětiny, jednu čtvrtinu a jednu šestinu.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Zbylo jí 33 cm. Jak byl provázek původně dlouhý?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zbytek ………………… 33 cm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odstřiženo ……………. x cm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původní délka ………. y cm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x = 2/5 + 1/4 + 1/6 = (24 + 15 + 10)/60 = 49/60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zbytek: 33 cm = 11/60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y = 60/60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			11/60 = 33 cm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		  	  1/60 = 3 cm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			60/60 = 180 cm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 algn="ctr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Provázek byl původně dlouhý 180 cm.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>
                <a:solidFill>
                  <a:srgbClr val="000000"/>
                </a:solidFill>
                <a:latin typeface="Arial - 20"/>
              </a:rPr>
              <a:t>Seznam použité literatury a pramenů:</a:t>
            </a:r>
            <a:r>
              <a:rPr lang="cs-CZ" sz="2400" b="1" dirty="0">
                <a:solidFill>
                  <a:srgbClr val="000000"/>
                </a:solidFill>
                <a:latin typeface="Arial - 20"/>
              </a:rPr>
              <a:t/>
            </a:r>
            <a:br>
              <a:rPr lang="cs-CZ" sz="2400" b="1" dirty="0">
                <a:solidFill>
                  <a:srgbClr val="000000"/>
                </a:solidFill>
                <a:latin typeface="Arial - 20"/>
              </a:rPr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hlinkClick r:id="rId2"/>
              </a:rPr>
              <a:t>http://kopecky.websnadno.cz/zzzzzzzz.gif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zarizeni</a:t>
            </a:r>
            <a:r>
              <a:rPr lang="cs-CZ" dirty="0" smtClean="0">
                <a:hlinkClick r:id="rId2"/>
              </a:rPr>
              <a:t>-bytu.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bmz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cache</a:t>
            </a:r>
            <a:r>
              <a:rPr lang="cs-CZ" dirty="0" smtClean="0">
                <a:hlinkClick r:id="rId2"/>
              </a:rPr>
              <a:t>/f/f75ae2afe6ba5cb69286593aec82473a.image.243x350.jpg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http://img.blesk.cz/img/1/full/372426-img-chatka-tabor-deti-chata.jpg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forbikes.cz</a:t>
            </a:r>
            <a:r>
              <a:rPr lang="cs-CZ" dirty="0" smtClean="0">
                <a:hlinkClick r:id="rId4"/>
              </a:rPr>
              <a:t>/2010/</a:t>
            </a:r>
            <a:r>
              <a:rPr lang="cs-CZ" dirty="0" err="1" smtClean="0">
                <a:hlinkClick r:id="rId4"/>
              </a:rPr>
              <a:t>images</a:t>
            </a:r>
            <a:r>
              <a:rPr lang="cs-CZ" dirty="0" smtClean="0">
                <a:hlinkClick r:id="rId4"/>
              </a:rPr>
              <a:t>/zahrada.</a:t>
            </a:r>
            <a:r>
              <a:rPr lang="cs-CZ" dirty="0" err="1" smtClean="0">
                <a:hlinkClick r:id="rId4"/>
              </a:rPr>
              <a:t>jpg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rs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kromeriz.cz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img</a:t>
            </a:r>
            <a:r>
              <a:rPr lang="cs-CZ" dirty="0" smtClean="0">
                <a:hlinkClick r:id="rId5"/>
              </a:rPr>
              <a:t>/akce/vanoce12.jpg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az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shop.cz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cms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fiskars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products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kreativni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potreby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nuzky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fiskars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univerzalni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nuzky</a:t>
            </a:r>
            <a:r>
              <a:rPr lang="cs-CZ" dirty="0" smtClean="0">
                <a:hlinkClick r:id="rId6"/>
              </a:rPr>
              <a:t>-s-potiskem-</a:t>
            </a:r>
            <a:r>
              <a:rPr lang="cs-CZ" dirty="0" err="1" smtClean="0">
                <a:hlinkClick r:id="rId6"/>
              </a:rPr>
              <a:t>fiskars.jpg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2000" dirty="0" smtClean="0"/>
              <a:t>	Metodické pokyny / anotace: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	Výukový materiál slouží k procvičování slovních úloh se zlomky.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	Na barevném listě je vždy uvedeno zadání úlohy, kterou žáci sami počítají. Pro kontrolu, popř. jako pomoc při neúspěchu, slouží následující list. 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	Zde je uveden zápis slovní úlohy, výpočet i slovní odpověď.</a:t>
            </a:r>
          </a:p>
          <a:p>
            <a:pPr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	Klíčová slova:</a:t>
            </a:r>
          </a:p>
          <a:p>
            <a:pPr>
              <a:buNone/>
            </a:pPr>
            <a:r>
              <a:rPr lang="cs-CZ" sz="2000" dirty="0" smtClean="0"/>
              <a:t>	slovní úlohy</a:t>
            </a:r>
            <a:r>
              <a:rPr lang="cs-CZ" sz="2000" smtClean="0"/>
              <a:t>, zlomky, </a:t>
            </a:r>
            <a:r>
              <a:rPr lang="cs-CZ" sz="2000" dirty="0" smtClean="0"/>
              <a:t>zápis, výpočet, odpověď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ZLOMKY</a:t>
            </a:r>
            <a:endParaRPr lang="cs-CZ" sz="6000" b="1" dirty="0"/>
          </a:p>
        </p:txBody>
      </p:sp>
      <p:pic>
        <p:nvPicPr>
          <p:cNvPr id="3" name="Picture 2" descr="http://kopecky.websnadno.cz/zzzzzzz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b="1" dirty="0" smtClean="0"/>
              <a:t>Zahrada tvaru obdélníku  má rozměry     </a:t>
            </a:r>
          </a:p>
          <a:p>
            <a:pPr algn="ctr">
              <a:buNone/>
            </a:pPr>
            <a:r>
              <a:rPr lang="cs-CZ" b="1" dirty="0" smtClean="0"/>
              <a:t>m a        m. Jak dlouhý je její plot?</a:t>
            </a:r>
          </a:p>
          <a:p>
            <a:pPr algn="ctr">
              <a:buNone/>
            </a:pPr>
            <a:endParaRPr lang="cs-CZ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12776"/>
            <a:ext cx="432048" cy="648072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412776"/>
            <a:ext cx="432048" cy="648072"/>
          </a:xfrm>
          <a:prstGeom prst="rect">
            <a:avLst/>
          </a:prstGeom>
          <a:noFill/>
        </p:spPr>
      </p:pic>
      <p:pic>
        <p:nvPicPr>
          <p:cNvPr id="11272" name="Picture 8" descr="http://www.forbikes.cz/2010/images/zahr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6952"/>
            <a:ext cx="4680520" cy="307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Zahrada tvaru obdélníku má rozměry    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114/3 m a  105/5 m. Jak dlouhý je její plot?</a:t>
            </a:r>
          </a:p>
          <a:p>
            <a:pPr>
              <a:spcBef>
                <a:spcPts val="0"/>
              </a:spcBef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 = 2 . (a + b)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a = 114/3 m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b = 105/5 m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 = 2 . (114/3 + 105/5)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 = 2 . (570 + 315)/15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 = 2 . 885/15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 = 1770/15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o = 118 m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 algn="ctr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Zahrada má plot dlouhý 118 m.</a:t>
            </a:r>
          </a:p>
          <a:p>
            <a:pPr>
              <a:spcBef>
                <a:spcPts val="0"/>
              </a:spcBef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  <a:solidFill>
            <a:srgbClr val="92D050"/>
          </a:solidFill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Kolik hodin představuje čtvrtina z pěti dvanáctin dne?</a:t>
            </a:r>
            <a:endParaRPr lang="cs-CZ" b="1" dirty="0"/>
          </a:p>
        </p:txBody>
      </p:sp>
      <p:pic>
        <p:nvPicPr>
          <p:cNvPr id="9218" name="Picture 2" descr="http://www.zarizeni-bytu.cz/bmz_cache/f/f75ae2afe6ba5cb69286593aec82473a.image.243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23145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	Kolik hodin představuje čtvrtina z pěti dvanáctin dne?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1 den ………. 24 hodin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1/4 . 5/12 . 24 = 120/48  = 2,5 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Čtvrtina z pěti dvanáctin dne představuje 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	2,5 hodiny.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 smtClean="0"/>
              <a:t>	</a:t>
            </a:r>
            <a:r>
              <a:rPr lang="cs-CZ" b="1" dirty="0" smtClean="0"/>
              <a:t>Na letním táboře je 90 dětí. 1/9 tvoří děti do 8 let, 2/5 děti do 10 let, 1/6 děti do 12 let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a 1/3 tvoří děti do 14 let. Je takové označení počtu jednotlivých skupin dětí správné?</a:t>
            </a:r>
            <a:endParaRPr lang="cs-CZ" b="1" dirty="0"/>
          </a:p>
        </p:txBody>
      </p:sp>
      <p:pic>
        <p:nvPicPr>
          <p:cNvPr id="7170" name="Picture 2" descr="http://img.blesk.cz/img/1/full/372426-img-chatka-tabor-deti-ch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453650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Na letním táboře je 90 dětí. 1/9 tvoří děti do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	8 let, 2/5 děti do 10 let, 1/6 děti do 12 let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	a 1/3 tvoří děti do 14 let. Je takové označení počtu jednotlivých skupin dětí správné?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celkem na táboře ….. 90 dětí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1/9 ………… 1/9 . 90 = 10 dětí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2/5 ………… 2/5 . 90 = 36 dětí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1/6 ………… 1/6 . 90 = 15 dětí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1/3 ………… 1/3 . 90 = 30 dětí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počet dětí ve všech skupinách: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					10 + 36 + 15 + 30 = 91 dětí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 algn="ctr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Počet dětí v jednotlivých skupinách nelze vyjádřit výše uvedenými zlomky.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290</Words>
  <Application>Microsoft Office PowerPoint</Application>
  <PresentationFormat>Předvádění na obrazovce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ZLOMKY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Seznam použité literatury a pramenů: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ZLOMKY</dc:title>
  <dc:creator>Pavlína</dc:creator>
  <cp:lastModifiedBy>Pavlína</cp:lastModifiedBy>
  <cp:revision>30</cp:revision>
  <dcterms:created xsi:type="dcterms:W3CDTF">2013-04-24T15:34:32Z</dcterms:created>
  <dcterms:modified xsi:type="dcterms:W3CDTF">2013-10-01T21:45:14Z</dcterms:modified>
</cp:coreProperties>
</file>