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  <p:sldMasterId id="2147483674" r:id="rId3"/>
  </p:sldMasterIdLst>
  <p:notesMasterIdLst>
    <p:notesMasterId r:id="rId18"/>
  </p:notesMasterIdLst>
  <p:sldIdLst>
    <p:sldId id="273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9" r:id="rId16"/>
    <p:sldId id="275" r:id="rId17"/>
  </p:sldIdLst>
  <p:sldSz cx="10160000" cy="7620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7C139"/>
    <a:srgbClr val="FD8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8" autoAdjust="0"/>
  </p:normalViewPr>
  <p:slideViewPr>
    <p:cSldViewPr>
      <p:cViewPr varScale="1">
        <p:scale>
          <a:sx n="63" d="100"/>
          <a:sy n="63" d="100"/>
        </p:scale>
        <p:origin x="-840" y="-96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EF87F-5492-4965-8BAF-7B68847470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829B84E-B1F6-4C11-9A3B-B7A8D2F829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Látky</a:t>
          </a:r>
        </a:p>
      </dgm:t>
    </dgm:pt>
    <dgm:pt modelId="{D74DFEB8-EFB9-4C21-B299-FD9E688D2D6B}" type="parTrans" cxnId="{220C2EB7-FE52-4DE4-8162-34FDE994E82D}">
      <dgm:prSet/>
      <dgm:spPr/>
      <dgm:t>
        <a:bodyPr/>
        <a:lstStyle/>
        <a:p>
          <a:endParaRPr lang="cs-CZ"/>
        </a:p>
      </dgm:t>
    </dgm:pt>
    <dgm:pt modelId="{EAC5D9D4-6481-4566-9995-AD687CD95A67}" type="sibTrans" cxnId="{220C2EB7-FE52-4DE4-8162-34FDE994E82D}">
      <dgm:prSet/>
      <dgm:spPr/>
      <dgm:t>
        <a:bodyPr/>
        <a:lstStyle/>
        <a:p>
          <a:endParaRPr lang="cs-CZ"/>
        </a:p>
      </dgm:t>
    </dgm:pt>
    <dgm:pt modelId="{BB2B69B5-6C74-4739-9B72-31885C5D6C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1.Směsi</a:t>
          </a:r>
          <a:endParaRPr kumimoji="0" lang="cs-CZ" altLang="cs-CZ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4FC0895-B3C6-4EB2-8804-2A979699F6BF}" type="parTrans" cxnId="{3B2A6809-9345-40AE-9250-DA8E84319778}">
      <dgm:prSet/>
      <dgm:spPr/>
      <dgm:t>
        <a:bodyPr/>
        <a:lstStyle/>
        <a:p>
          <a:endParaRPr lang="cs-CZ"/>
        </a:p>
      </dgm:t>
    </dgm:pt>
    <dgm:pt modelId="{68A6EE39-0097-423D-BE69-2AAB45124D4C}" type="sibTrans" cxnId="{3B2A6809-9345-40AE-9250-DA8E84319778}">
      <dgm:prSet/>
      <dgm:spPr/>
      <dgm:t>
        <a:bodyPr/>
        <a:lstStyle/>
        <a:p>
          <a:endParaRPr lang="cs-CZ"/>
        </a:p>
      </dgm:t>
    </dgm:pt>
    <dgm:pt modelId="{9B16EB2B-5B09-49D9-978A-E268FE3ACC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Homogenní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(stejnorodé)</a:t>
          </a:r>
        </a:p>
      </dgm:t>
    </dgm:pt>
    <dgm:pt modelId="{B2B41638-70D3-4A57-B778-2C81B246802A}" type="parTrans" cxnId="{56A5B587-34E7-43F3-9C6B-FC0BFE2CCC0F}">
      <dgm:prSet/>
      <dgm:spPr/>
      <dgm:t>
        <a:bodyPr/>
        <a:lstStyle/>
        <a:p>
          <a:endParaRPr lang="cs-CZ"/>
        </a:p>
      </dgm:t>
    </dgm:pt>
    <dgm:pt modelId="{9C494F33-2F79-4AF5-925B-55A20626D606}" type="sibTrans" cxnId="{56A5B587-34E7-43F3-9C6B-FC0BFE2CCC0F}">
      <dgm:prSet/>
      <dgm:spPr/>
      <dgm:t>
        <a:bodyPr/>
        <a:lstStyle/>
        <a:p>
          <a:endParaRPr lang="cs-CZ"/>
        </a:p>
      </dgm:t>
    </dgm:pt>
    <dgm:pt modelId="{3CA1763B-5E1D-4592-9552-D8B28E6C90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Heterogenní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(různorodé)</a:t>
          </a:r>
        </a:p>
      </dgm:t>
    </dgm:pt>
    <dgm:pt modelId="{51A9182B-9928-4506-8399-AF7C66AB1BC4}" type="parTrans" cxnId="{A81355E9-A811-4881-A9A0-F09495413615}">
      <dgm:prSet/>
      <dgm:spPr/>
      <dgm:t>
        <a:bodyPr/>
        <a:lstStyle/>
        <a:p>
          <a:endParaRPr lang="cs-CZ"/>
        </a:p>
      </dgm:t>
    </dgm:pt>
    <dgm:pt modelId="{F2746747-42D0-41C9-8CC4-1394155F5747}" type="sibTrans" cxnId="{A81355E9-A811-4881-A9A0-F09495413615}">
      <dgm:prSet/>
      <dgm:spPr/>
      <dgm:t>
        <a:bodyPr/>
        <a:lstStyle/>
        <a:p>
          <a:endParaRPr lang="cs-CZ"/>
        </a:p>
      </dgm:t>
    </dgm:pt>
    <dgm:pt modelId="{A2B54432-3F0B-4128-AB47-8C3B5AF12B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2.Chemické </a:t>
          </a:r>
          <a:r>
            <a: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látky</a:t>
          </a:r>
        </a:p>
      </dgm:t>
    </dgm:pt>
    <dgm:pt modelId="{62D675F9-5F4F-439B-AE81-7B381674712C}" type="parTrans" cxnId="{4E3D7436-DF7A-43DD-B5BB-C1AD337F43AC}">
      <dgm:prSet/>
      <dgm:spPr/>
      <dgm:t>
        <a:bodyPr/>
        <a:lstStyle/>
        <a:p>
          <a:endParaRPr lang="cs-CZ"/>
        </a:p>
      </dgm:t>
    </dgm:pt>
    <dgm:pt modelId="{304AEDE1-9159-4375-9A93-D5513DB9B52A}" type="sibTrans" cxnId="{4E3D7436-DF7A-43DD-B5BB-C1AD337F43AC}">
      <dgm:prSet/>
      <dgm:spPr/>
      <dgm:t>
        <a:bodyPr/>
        <a:lstStyle/>
        <a:p>
          <a:endParaRPr lang="cs-CZ"/>
        </a:p>
      </dgm:t>
    </dgm:pt>
    <dgm:pt modelId="{4640CF23-636C-44DA-BE07-255702ECC8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Chemické prvky</a:t>
          </a:r>
        </a:p>
      </dgm:t>
    </dgm:pt>
    <dgm:pt modelId="{E125AE0B-47DB-452D-BBEF-7B1F7594A69B}" type="parTrans" cxnId="{447B4774-4571-40E9-A9C5-20C02DD41A26}">
      <dgm:prSet/>
      <dgm:spPr/>
      <dgm:t>
        <a:bodyPr/>
        <a:lstStyle/>
        <a:p>
          <a:endParaRPr lang="cs-CZ"/>
        </a:p>
      </dgm:t>
    </dgm:pt>
    <dgm:pt modelId="{DBDCE4F1-0103-4DCC-AB50-F43656748248}" type="sibTrans" cxnId="{447B4774-4571-40E9-A9C5-20C02DD41A26}">
      <dgm:prSet/>
      <dgm:spPr/>
      <dgm:t>
        <a:bodyPr/>
        <a:lstStyle/>
        <a:p>
          <a:endParaRPr lang="cs-CZ"/>
        </a:p>
      </dgm:t>
    </dgm:pt>
    <dgm:pt modelId="{2A857995-4F41-4B51-A99B-63B1399C35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Chemické sloučeniny</a:t>
          </a:r>
        </a:p>
      </dgm:t>
    </dgm:pt>
    <dgm:pt modelId="{C7ACD2E2-B506-4576-B059-847EA9F51907}" type="parTrans" cxnId="{ADA20D0C-0FA7-45FA-83D9-0D807D7C68D5}">
      <dgm:prSet/>
      <dgm:spPr/>
      <dgm:t>
        <a:bodyPr/>
        <a:lstStyle/>
        <a:p>
          <a:endParaRPr lang="cs-CZ"/>
        </a:p>
      </dgm:t>
    </dgm:pt>
    <dgm:pt modelId="{0807513A-30AB-42F2-BAEC-86E4DA945B7C}" type="sibTrans" cxnId="{ADA20D0C-0FA7-45FA-83D9-0D807D7C68D5}">
      <dgm:prSet/>
      <dgm:spPr/>
      <dgm:t>
        <a:bodyPr/>
        <a:lstStyle/>
        <a:p>
          <a:endParaRPr lang="cs-CZ"/>
        </a:p>
      </dgm:t>
    </dgm:pt>
    <dgm:pt modelId="{75B0D5B4-5508-4594-80E2-A9D882236972}" type="pres">
      <dgm:prSet presAssocID="{70EEF87F-5492-4965-8BAF-7B68847470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D7C156-30AD-4364-BCED-50E1DDC4EB97}" type="pres">
      <dgm:prSet presAssocID="{A829B84E-B1F6-4C11-9A3B-B7A8D2F8292E}" presName="hierRoot1" presStyleCnt="0">
        <dgm:presLayoutVars>
          <dgm:hierBranch/>
        </dgm:presLayoutVars>
      </dgm:prSet>
      <dgm:spPr/>
    </dgm:pt>
    <dgm:pt modelId="{312E9943-5FE3-40FE-98CD-A6105C479C28}" type="pres">
      <dgm:prSet presAssocID="{A829B84E-B1F6-4C11-9A3B-B7A8D2F8292E}" presName="rootComposite1" presStyleCnt="0"/>
      <dgm:spPr/>
    </dgm:pt>
    <dgm:pt modelId="{73CC6C29-D6A8-464B-8D5A-CCAE6B37ADF0}" type="pres">
      <dgm:prSet presAssocID="{A829B84E-B1F6-4C11-9A3B-B7A8D2F829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AD9A4F-29CD-40D9-82A7-90A459409F21}" type="pres">
      <dgm:prSet presAssocID="{A829B84E-B1F6-4C11-9A3B-B7A8D2F8292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9A36BB99-C288-47AA-9414-68C5454E743D}" type="pres">
      <dgm:prSet presAssocID="{A829B84E-B1F6-4C11-9A3B-B7A8D2F8292E}" presName="hierChild2" presStyleCnt="0"/>
      <dgm:spPr/>
    </dgm:pt>
    <dgm:pt modelId="{0DD66C93-D602-468F-AE82-84C5B81B3935}" type="pres">
      <dgm:prSet presAssocID="{D4FC0895-B3C6-4EB2-8804-2A979699F6BF}" presName="Name35" presStyleLbl="parChTrans1D2" presStyleIdx="0" presStyleCnt="2"/>
      <dgm:spPr/>
      <dgm:t>
        <a:bodyPr/>
        <a:lstStyle/>
        <a:p>
          <a:endParaRPr lang="cs-CZ"/>
        </a:p>
      </dgm:t>
    </dgm:pt>
    <dgm:pt modelId="{AFE9E4F5-7C84-4D61-B280-994A1B314902}" type="pres">
      <dgm:prSet presAssocID="{BB2B69B5-6C74-4739-9B72-31885C5D6C41}" presName="hierRoot2" presStyleCnt="0">
        <dgm:presLayoutVars>
          <dgm:hierBranch/>
        </dgm:presLayoutVars>
      </dgm:prSet>
      <dgm:spPr/>
    </dgm:pt>
    <dgm:pt modelId="{9365C1FB-7C7E-4D9B-BBC6-F0E968CEE472}" type="pres">
      <dgm:prSet presAssocID="{BB2B69B5-6C74-4739-9B72-31885C5D6C41}" presName="rootComposite" presStyleCnt="0"/>
      <dgm:spPr/>
    </dgm:pt>
    <dgm:pt modelId="{37B44105-FB26-4DF1-9EE6-8B89B5737AF5}" type="pres">
      <dgm:prSet presAssocID="{BB2B69B5-6C74-4739-9B72-31885C5D6C4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C03038-5967-4F1C-8293-F430C4494BC3}" type="pres">
      <dgm:prSet presAssocID="{BB2B69B5-6C74-4739-9B72-31885C5D6C41}" presName="rootConnector" presStyleLbl="node2" presStyleIdx="0" presStyleCnt="2"/>
      <dgm:spPr/>
      <dgm:t>
        <a:bodyPr/>
        <a:lstStyle/>
        <a:p>
          <a:endParaRPr lang="cs-CZ"/>
        </a:p>
      </dgm:t>
    </dgm:pt>
    <dgm:pt modelId="{A0934411-06B3-434B-99D5-76A1FC052F22}" type="pres">
      <dgm:prSet presAssocID="{BB2B69B5-6C74-4739-9B72-31885C5D6C41}" presName="hierChild4" presStyleCnt="0"/>
      <dgm:spPr/>
    </dgm:pt>
    <dgm:pt modelId="{A93582BB-B4F2-4522-A12F-302C16433362}" type="pres">
      <dgm:prSet presAssocID="{B2B41638-70D3-4A57-B778-2C81B246802A}" presName="Name35" presStyleLbl="parChTrans1D3" presStyleIdx="0" presStyleCnt="4"/>
      <dgm:spPr/>
      <dgm:t>
        <a:bodyPr/>
        <a:lstStyle/>
        <a:p>
          <a:endParaRPr lang="cs-CZ"/>
        </a:p>
      </dgm:t>
    </dgm:pt>
    <dgm:pt modelId="{FE672704-4B6D-4EE6-9684-83F6418F3C47}" type="pres">
      <dgm:prSet presAssocID="{9B16EB2B-5B09-49D9-978A-E268FE3ACC63}" presName="hierRoot2" presStyleCnt="0">
        <dgm:presLayoutVars>
          <dgm:hierBranch val="r"/>
        </dgm:presLayoutVars>
      </dgm:prSet>
      <dgm:spPr/>
    </dgm:pt>
    <dgm:pt modelId="{ADE3D0D3-1498-4710-AD52-D116555FF432}" type="pres">
      <dgm:prSet presAssocID="{9B16EB2B-5B09-49D9-978A-E268FE3ACC63}" presName="rootComposite" presStyleCnt="0"/>
      <dgm:spPr/>
    </dgm:pt>
    <dgm:pt modelId="{809B6352-B812-46F7-BC3B-AD30FE69BFAF}" type="pres">
      <dgm:prSet presAssocID="{9B16EB2B-5B09-49D9-978A-E268FE3ACC6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2336B7-3D7E-4606-9DB5-EC8B9C004939}" type="pres">
      <dgm:prSet presAssocID="{9B16EB2B-5B09-49D9-978A-E268FE3ACC63}" presName="rootConnector" presStyleLbl="node3" presStyleIdx="0" presStyleCnt="4"/>
      <dgm:spPr/>
      <dgm:t>
        <a:bodyPr/>
        <a:lstStyle/>
        <a:p>
          <a:endParaRPr lang="cs-CZ"/>
        </a:p>
      </dgm:t>
    </dgm:pt>
    <dgm:pt modelId="{F6A89383-663F-4D76-B35F-E4CD3C5686E4}" type="pres">
      <dgm:prSet presAssocID="{9B16EB2B-5B09-49D9-978A-E268FE3ACC63}" presName="hierChild4" presStyleCnt="0"/>
      <dgm:spPr/>
    </dgm:pt>
    <dgm:pt modelId="{6F745A16-F882-490F-8A72-82280A49A4C9}" type="pres">
      <dgm:prSet presAssocID="{9B16EB2B-5B09-49D9-978A-E268FE3ACC63}" presName="hierChild5" presStyleCnt="0"/>
      <dgm:spPr/>
    </dgm:pt>
    <dgm:pt modelId="{61B336D2-61F6-4C2B-B5A0-745F5DE97420}" type="pres">
      <dgm:prSet presAssocID="{51A9182B-9928-4506-8399-AF7C66AB1BC4}" presName="Name35" presStyleLbl="parChTrans1D3" presStyleIdx="1" presStyleCnt="4"/>
      <dgm:spPr/>
      <dgm:t>
        <a:bodyPr/>
        <a:lstStyle/>
        <a:p>
          <a:endParaRPr lang="cs-CZ"/>
        </a:p>
      </dgm:t>
    </dgm:pt>
    <dgm:pt modelId="{F87E2DFB-3E97-4F83-8B5C-0989EEB7FD0C}" type="pres">
      <dgm:prSet presAssocID="{3CA1763B-5E1D-4592-9552-D8B28E6C90BE}" presName="hierRoot2" presStyleCnt="0">
        <dgm:presLayoutVars>
          <dgm:hierBranch val="r"/>
        </dgm:presLayoutVars>
      </dgm:prSet>
      <dgm:spPr/>
    </dgm:pt>
    <dgm:pt modelId="{18D5A2C0-FB04-43ED-9227-016DC290DB9C}" type="pres">
      <dgm:prSet presAssocID="{3CA1763B-5E1D-4592-9552-D8B28E6C90BE}" presName="rootComposite" presStyleCnt="0"/>
      <dgm:spPr/>
    </dgm:pt>
    <dgm:pt modelId="{254BAE07-A529-4318-BB12-FCFEF27125F1}" type="pres">
      <dgm:prSet presAssocID="{3CA1763B-5E1D-4592-9552-D8B28E6C90BE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53D5DE-A1A1-4A75-9A37-0E271623F47A}" type="pres">
      <dgm:prSet presAssocID="{3CA1763B-5E1D-4592-9552-D8B28E6C90BE}" presName="rootConnector" presStyleLbl="node3" presStyleIdx="1" presStyleCnt="4"/>
      <dgm:spPr/>
      <dgm:t>
        <a:bodyPr/>
        <a:lstStyle/>
        <a:p>
          <a:endParaRPr lang="cs-CZ"/>
        </a:p>
      </dgm:t>
    </dgm:pt>
    <dgm:pt modelId="{A7D3A402-9EF6-4307-8C8E-85FEC6F434BC}" type="pres">
      <dgm:prSet presAssocID="{3CA1763B-5E1D-4592-9552-D8B28E6C90BE}" presName="hierChild4" presStyleCnt="0"/>
      <dgm:spPr/>
    </dgm:pt>
    <dgm:pt modelId="{0284CC2A-45C6-49FA-81E3-E3546A1A4E14}" type="pres">
      <dgm:prSet presAssocID="{3CA1763B-5E1D-4592-9552-D8B28E6C90BE}" presName="hierChild5" presStyleCnt="0"/>
      <dgm:spPr/>
    </dgm:pt>
    <dgm:pt modelId="{5D20868E-57D0-47B5-928F-D3932834A83B}" type="pres">
      <dgm:prSet presAssocID="{BB2B69B5-6C74-4739-9B72-31885C5D6C41}" presName="hierChild5" presStyleCnt="0"/>
      <dgm:spPr/>
    </dgm:pt>
    <dgm:pt modelId="{D19E24B6-F34E-4C3B-B5C1-CD79F794305D}" type="pres">
      <dgm:prSet presAssocID="{62D675F9-5F4F-439B-AE81-7B381674712C}" presName="Name35" presStyleLbl="parChTrans1D2" presStyleIdx="1" presStyleCnt="2"/>
      <dgm:spPr/>
      <dgm:t>
        <a:bodyPr/>
        <a:lstStyle/>
        <a:p>
          <a:endParaRPr lang="cs-CZ"/>
        </a:p>
      </dgm:t>
    </dgm:pt>
    <dgm:pt modelId="{DBD3BE45-D588-49EB-B8EB-09CFAD9CCF1A}" type="pres">
      <dgm:prSet presAssocID="{A2B54432-3F0B-4128-AB47-8C3B5AF12B8E}" presName="hierRoot2" presStyleCnt="0">
        <dgm:presLayoutVars>
          <dgm:hierBranch/>
        </dgm:presLayoutVars>
      </dgm:prSet>
      <dgm:spPr/>
    </dgm:pt>
    <dgm:pt modelId="{20A0BA54-3EDC-488D-BE53-90588BE94E80}" type="pres">
      <dgm:prSet presAssocID="{A2B54432-3F0B-4128-AB47-8C3B5AF12B8E}" presName="rootComposite" presStyleCnt="0"/>
      <dgm:spPr/>
    </dgm:pt>
    <dgm:pt modelId="{553F241B-1DFF-4B06-9AFC-4DF1DE48003A}" type="pres">
      <dgm:prSet presAssocID="{A2B54432-3F0B-4128-AB47-8C3B5AF12B8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427E24-B2B8-4D91-81AF-062DC1B34DC1}" type="pres">
      <dgm:prSet presAssocID="{A2B54432-3F0B-4128-AB47-8C3B5AF12B8E}" presName="rootConnector" presStyleLbl="node2" presStyleIdx="1" presStyleCnt="2"/>
      <dgm:spPr/>
      <dgm:t>
        <a:bodyPr/>
        <a:lstStyle/>
        <a:p>
          <a:endParaRPr lang="cs-CZ"/>
        </a:p>
      </dgm:t>
    </dgm:pt>
    <dgm:pt modelId="{749F2165-FBF3-433C-9C2A-39AF7E359A4A}" type="pres">
      <dgm:prSet presAssocID="{A2B54432-3F0B-4128-AB47-8C3B5AF12B8E}" presName="hierChild4" presStyleCnt="0"/>
      <dgm:spPr/>
    </dgm:pt>
    <dgm:pt modelId="{1ACF4657-AB94-405E-BB92-BF20C69B4345}" type="pres">
      <dgm:prSet presAssocID="{E125AE0B-47DB-452D-BBEF-7B1F7594A69B}" presName="Name35" presStyleLbl="parChTrans1D3" presStyleIdx="2" presStyleCnt="4"/>
      <dgm:spPr/>
      <dgm:t>
        <a:bodyPr/>
        <a:lstStyle/>
        <a:p>
          <a:endParaRPr lang="cs-CZ"/>
        </a:p>
      </dgm:t>
    </dgm:pt>
    <dgm:pt modelId="{61832416-1B6B-4377-84B3-1A3A11D29E8B}" type="pres">
      <dgm:prSet presAssocID="{4640CF23-636C-44DA-BE07-255702ECC8E1}" presName="hierRoot2" presStyleCnt="0">
        <dgm:presLayoutVars>
          <dgm:hierBranch val="r"/>
        </dgm:presLayoutVars>
      </dgm:prSet>
      <dgm:spPr/>
    </dgm:pt>
    <dgm:pt modelId="{586BA524-4B9F-4338-8865-7CA1D25997A4}" type="pres">
      <dgm:prSet presAssocID="{4640CF23-636C-44DA-BE07-255702ECC8E1}" presName="rootComposite" presStyleCnt="0"/>
      <dgm:spPr/>
    </dgm:pt>
    <dgm:pt modelId="{22D5DD44-C0D9-401A-A873-DA663586AFBB}" type="pres">
      <dgm:prSet presAssocID="{4640CF23-636C-44DA-BE07-255702ECC8E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29094CE-005F-4B9B-BDEF-A69473546320}" type="pres">
      <dgm:prSet presAssocID="{4640CF23-636C-44DA-BE07-255702ECC8E1}" presName="rootConnector" presStyleLbl="node3" presStyleIdx="2" presStyleCnt="4"/>
      <dgm:spPr/>
      <dgm:t>
        <a:bodyPr/>
        <a:lstStyle/>
        <a:p>
          <a:endParaRPr lang="cs-CZ"/>
        </a:p>
      </dgm:t>
    </dgm:pt>
    <dgm:pt modelId="{6FFFDC37-B774-43E2-8E92-E941EC206AE1}" type="pres">
      <dgm:prSet presAssocID="{4640CF23-636C-44DA-BE07-255702ECC8E1}" presName="hierChild4" presStyleCnt="0"/>
      <dgm:spPr/>
    </dgm:pt>
    <dgm:pt modelId="{988A5E92-BF00-41AA-9E13-9CEE1696CCBA}" type="pres">
      <dgm:prSet presAssocID="{4640CF23-636C-44DA-BE07-255702ECC8E1}" presName="hierChild5" presStyleCnt="0"/>
      <dgm:spPr/>
    </dgm:pt>
    <dgm:pt modelId="{F62A00AD-D223-4250-A218-552E028B0ED5}" type="pres">
      <dgm:prSet presAssocID="{C7ACD2E2-B506-4576-B059-847EA9F51907}" presName="Name35" presStyleLbl="parChTrans1D3" presStyleIdx="3" presStyleCnt="4"/>
      <dgm:spPr/>
      <dgm:t>
        <a:bodyPr/>
        <a:lstStyle/>
        <a:p>
          <a:endParaRPr lang="cs-CZ"/>
        </a:p>
      </dgm:t>
    </dgm:pt>
    <dgm:pt modelId="{50F86CA2-0808-4A0D-9CD6-2F63D10F7FBC}" type="pres">
      <dgm:prSet presAssocID="{2A857995-4F41-4B51-A99B-63B1399C3534}" presName="hierRoot2" presStyleCnt="0">
        <dgm:presLayoutVars>
          <dgm:hierBranch val="r"/>
        </dgm:presLayoutVars>
      </dgm:prSet>
      <dgm:spPr/>
    </dgm:pt>
    <dgm:pt modelId="{AB08F1B4-D60B-4733-A58D-2CE4B3787682}" type="pres">
      <dgm:prSet presAssocID="{2A857995-4F41-4B51-A99B-63B1399C3534}" presName="rootComposite" presStyleCnt="0"/>
      <dgm:spPr/>
    </dgm:pt>
    <dgm:pt modelId="{D09712B5-AD4D-4F24-B7CA-A2B88ED66C2B}" type="pres">
      <dgm:prSet presAssocID="{2A857995-4F41-4B51-A99B-63B1399C3534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BFB109-0F03-4990-87A6-D1B19E6C7244}" type="pres">
      <dgm:prSet presAssocID="{2A857995-4F41-4B51-A99B-63B1399C3534}" presName="rootConnector" presStyleLbl="node3" presStyleIdx="3" presStyleCnt="4"/>
      <dgm:spPr/>
      <dgm:t>
        <a:bodyPr/>
        <a:lstStyle/>
        <a:p>
          <a:endParaRPr lang="cs-CZ"/>
        </a:p>
      </dgm:t>
    </dgm:pt>
    <dgm:pt modelId="{1D60E8A8-9EBD-435F-804B-2C6B8DB2DFB4}" type="pres">
      <dgm:prSet presAssocID="{2A857995-4F41-4B51-A99B-63B1399C3534}" presName="hierChild4" presStyleCnt="0"/>
      <dgm:spPr/>
    </dgm:pt>
    <dgm:pt modelId="{EBB913CD-13EF-4E45-AB03-07B87C0AEF7E}" type="pres">
      <dgm:prSet presAssocID="{2A857995-4F41-4B51-A99B-63B1399C3534}" presName="hierChild5" presStyleCnt="0"/>
      <dgm:spPr/>
    </dgm:pt>
    <dgm:pt modelId="{4F2C17E7-BE98-4825-9340-97C74D8E5AA9}" type="pres">
      <dgm:prSet presAssocID="{A2B54432-3F0B-4128-AB47-8C3B5AF12B8E}" presName="hierChild5" presStyleCnt="0"/>
      <dgm:spPr/>
    </dgm:pt>
    <dgm:pt modelId="{83DDC64B-0CDA-41C9-8D40-116074494887}" type="pres">
      <dgm:prSet presAssocID="{A829B84E-B1F6-4C11-9A3B-B7A8D2F8292E}" presName="hierChild3" presStyleCnt="0"/>
      <dgm:spPr/>
    </dgm:pt>
  </dgm:ptLst>
  <dgm:cxnLst>
    <dgm:cxn modelId="{CE438D2B-73D3-432A-8538-A672D511BEDD}" type="presOf" srcId="{9B16EB2B-5B09-49D9-978A-E268FE3ACC63}" destId="{BF2336B7-3D7E-4606-9DB5-EC8B9C004939}" srcOrd="1" destOrd="0" presId="urn:microsoft.com/office/officeart/2005/8/layout/orgChart1"/>
    <dgm:cxn modelId="{E4FD7D87-08D7-4361-8B8E-C142CA65A582}" type="presOf" srcId="{70EEF87F-5492-4965-8BAF-7B6884747059}" destId="{75B0D5B4-5508-4594-80E2-A9D882236972}" srcOrd="0" destOrd="0" presId="urn:microsoft.com/office/officeart/2005/8/layout/orgChart1"/>
    <dgm:cxn modelId="{44C46DDC-1C19-4CA4-8AAF-B657DF31039E}" type="presOf" srcId="{BB2B69B5-6C74-4739-9B72-31885C5D6C41}" destId="{A4C03038-5967-4F1C-8293-F430C4494BC3}" srcOrd="1" destOrd="0" presId="urn:microsoft.com/office/officeart/2005/8/layout/orgChart1"/>
    <dgm:cxn modelId="{ADA20D0C-0FA7-45FA-83D9-0D807D7C68D5}" srcId="{A2B54432-3F0B-4128-AB47-8C3B5AF12B8E}" destId="{2A857995-4F41-4B51-A99B-63B1399C3534}" srcOrd="1" destOrd="0" parTransId="{C7ACD2E2-B506-4576-B059-847EA9F51907}" sibTransId="{0807513A-30AB-42F2-BAEC-86E4DA945B7C}"/>
    <dgm:cxn modelId="{89A77835-9663-4606-8B3B-69602A6FE43A}" type="presOf" srcId="{2A857995-4F41-4B51-A99B-63B1399C3534}" destId="{F9BFB109-0F03-4990-87A6-D1B19E6C7244}" srcOrd="1" destOrd="0" presId="urn:microsoft.com/office/officeart/2005/8/layout/orgChart1"/>
    <dgm:cxn modelId="{92339053-74A1-4852-999C-2640FACA9F6C}" type="presOf" srcId="{A2B54432-3F0B-4128-AB47-8C3B5AF12B8E}" destId="{553F241B-1DFF-4B06-9AFC-4DF1DE48003A}" srcOrd="0" destOrd="0" presId="urn:microsoft.com/office/officeart/2005/8/layout/orgChart1"/>
    <dgm:cxn modelId="{BACBE0E2-FB39-4CD4-98C0-23C8FB578969}" type="presOf" srcId="{BB2B69B5-6C74-4739-9B72-31885C5D6C41}" destId="{37B44105-FB26-4DF1-9EE6-8B89B5737AF5}" srcOrd="0" destOrd="0" presId="urn:microsoft.com/office/officeart/2005/8/layout/orgChart1"/>
    <dgm:cxn modelId="{38BD72A8-FD08-4B4F-BFA3-9B9C0C395431}" type="presOf" srcId="{A829B84E-B1F6-4C11-9A3B-B7A8D2F8292E}" destId="{ECAD9A4F-29CD-40D9-82A7-90A459409F21}" srcOrd="1" destOrd="0" presId="urn:microsoft.com/office/officeart/2005/8/layout/orgChart1"/>
    <dgm:cxn modelId="{2B2FC379-9555-46A2-AA3C-BB63B95BBCA5}" type="presOf" srcId="{51A9182B-9928-4506-8399-AF7C66AB1BC4}" destId="{61B336D2-61F6-4C2B-B5A0-745F5DE97420}" srcOrd="0" destOrd="0" presId="urn:microsoft.com/office/officeart/2005/8/layout/orgChart1"/>
    <dgm:cxn modelId="{7AADD529-76E5-4BA7-9FC6-A8033DA20FF4}" type="presOf" srcId="{A829B84E-B1F6-4C11-9A3B-B7A8D2F8292E}" destId="{73CC6C29-D6A8-464B-8D5A-CCAE6B37ADF0}" srcOrd="0" destOrd="0" presId="urn:microsoft.com/office/officeart/2005/8/layout/orgChart1"/>
    <dgm:cxn modelId="{45879E1D-6D36-4126-95B1-6A0991824B28}" type="presOf" srcId="{C7ACD2E2-B506-4576-B059-847EA9F51907}" destId="{F62A00AD-D223-4250-A218-552E028B0ED5}" srcOrd="0" destOrd="0" presId="urn:microsoft.com/office/officeart/2005/8/layout/orgChart1"/>
    <dgm:cxn modelId="{608E7276-B71E-40DA-AB6C-24162B0FF32E}" type="presOf" srcId="{E125AE0B-47DB-452D-BBEF-7B1F7594A69B}" destId="{1ACF4657-AB94-405E-BB92-BF20C69B4345}" srcOrd="0" destOrd="0" presId="urn:microsoft.com/office/officeart/2005/8/layout/orgChart1"/>
    <dgm:cxn modelId="{BB83D86A-CA6B-4631-B5C4-3394FD6D407A}" type="presOf" srcId="{62D675F9-5F4F-439B-AE81-7B381674712C}" destId="{D19E24B6-F34E-4C3B-B5C1-CD79F794305D}" srcOrd="0" destOrd="0" presId="urn:microsoft.com/office/officeart/2005/8/layout/orgChart1"/>
    <dgm:cxn modelId="{B71FEEBA-568A-40F2-8D6E-16B2FF38FBA2}" type="presOf" srcId="{9B16EB2B-5B09-49D9-978A-E268FE3ACC63}" destId="{809B6352-B812-46F7-BC3B-AD30FE69BFAF}" srcOrd="0" destOrd="0" presId="urn:microsoft.com/office/officeart/2005/8/layout/orgChart1"/>
    <dgm:cxn modelId="{467A9E33-3FBE-472F-AF8D-B3B7DD3A9D1E}" type="presOf" srcId="{A2B54432-3F0B-4128-AB47-8C3B5AF12B8E}" destId="{22427E24-B2B8-4D91-81AF-062DC1B34DC1}" srcOrd="1" destOrd="0" presId="urn:microsoft.com/office/officeart/2005/8/layout/orgChart1"/>
    <dgm:cxn modelId="{3B2A6809-9345-40AE-9250-DA8E84319778}" srcId="{A829B84E-B1F6-4C11-9A3B-B7A8D2F8292E}" destId="{BB2B69B5-6C74-4739-9B72-31885C5D6C41}" srcOrd="0" destOrd="0" parTransId="{D4FC0895-B3C6-4EB2-8804-2A979699F6BF}" sibTransId="{68A6EE39-0097-423D-BE69-2AAB45124D4C}"/>
    <dgm:cxn modelId="{220C2EB7-FE52-4DE4-8162-34FDE994E82D}" srcId="{70EEF87F-5492-4965-8BAF-7B6884747059}" destId="{A829B84E-B1F6-4C11-9A3B-B7A8D2F8292E}" srcOrd="0" destOrd="0" parTransId="{D74DFEB8-EFB9-4C21-B299-FD9E688D2D6B}" sibTransId="{EAC5D9D4-6481-4566-9995-AD687CD95A67}"/>
    <dgm:cxn modelId="{C5DB7D73-436B-4801-800C-0F4F95F3A976}" type="presOf" srcId="{3CA1763B-5E1D-4592-9552-D8B28E6C90BE}" destId="{254BAE07-A529-4318-BB12-FCFEF27125F1}" srcOrd="0" destOrd="0" presId="urn:microsoft.com/office/officeart/2005/8/layout/orgChart1"/>
    <dgm:cxn modelId="{1E7A3012-0AB5-46B8-953E-EE358BB99A77}" type="presOf" srcId="{3CA1763B-5E1D-4592-9552-D8B28E6C90BE}" destId="{F353D5DE-A1A1-4A75-9A37-0E271623F47A}" srcOrd="1" destOrd="0" presId="urn:microsoft.com/office/officeart/2005/8/layout/orgChart1"/>
    <dgm:cxn modelId="{DA68EE07-A8DA-428F-9028-A4A8D8E64908}" type="presOf" srcId="{B2B41638-70D3-4A57-B778-2C81B246802A}" destId="{A93582BB-B4F2-4522-A12F-302C16433362}" srcOrd="0" destOrd="0" presId="urn:microsoft.com/office/officeart/2005/8/layout/orgChart1"/>
    <dgm:cxn modelId="{447B4774-4571-40E9-A9C5-20C02DD41A26}" srcId="{A2B54432-3F0B-4128-AB47-8C3B5AF12B8E}" destId="{4640CF23-636C-44DA-BE07-255702ECC8E1}" srcOrd="0" destOrd="0" parTransId="{E125AE0B-47DB-452D-BBEF-7B1F7594A69B}" sibTransId="{DBDCE4F1-0103-4DCC-AB50-F43656748248}"/>
    <dgm:cxn modelId="{6498D1B8-1228-4365-B336-F87A47DAC2D3}" type="presOf" srcId="{D4FC0895-B3C6-4EB2-8804-2A979699F6BF}" destId="{0DD66C93-D602-468F-AE82-84C5B81B3935}" srcOrd="0" destOrd="0" presId="urn:microsoft.com/office/officeart/2005/8/layout/orgChart1"/>
    <dgm:cxn modelId="{4E3D7436-DF7A-43DD-B5BB-C1AD337F43AC}" srcId="{A829B84E-B1F6-4C11-9A3B-B7A8D2F8292E}" destId="{A2B54432-3F0B-4128-AB47-8C3B5AF12B8E}" srcOrd="1" destOrd="0" parTransId="{62D675F9-5F4F-439B-AE81-7B381674712C}" sibTransId="{304AEDE1-9159-4375-9A93-D5513DB9B52A}"/>
    <dgm:cxn modelId="{56A5B587-34E7-43F3-9C6B-FC0BFE2CCC0F}" srcId="{BB2B69B5-6C74-4739-9B72-31885C5D6C41}" destId="{9B16EB2B-5B09-49D9-978A-E268FE3ACC63}" srcOrd="0" destOrd="0" parTransId="{B2B41638-70D3-4A57-B778-2C81B246802A}" sibTransId="{9C494F33-2F79-4AF5-925B-55A20626D606}"/>
    <dgm:cxn modelId="{A81355E9-A811-4881-A9A0-F09495413615}" srcId="{BB2B69B5-6C74-4739-9B72-31885C5D6C41}" destId="{3CA1763B-5E1D-4592-9552-D8B28E6C90BE}" srcOrd="1" destOrd="0" parTransId="{51A9182B-9928-4506-8399-AF7C66AB1BC4}" sibTransId="{F2746747-42D0-41C9-8CC4-1394155F5747}"/>
    <dgm:cxn modelId="{D9D0E977-B202-40B8-90C5-53F605AB97D6}" type="presOf" srcId="{4640CF23-636C-44DA-BE07-255702ECC8E1}" destId="{C29094CE-005F-4B9B-BDEF-A69473546320}" srcOrd="1" destOrd="0" presId="urn:microsoft.com/office/officeart/2005/8/layout/orgChart1"/>
    <dgm:cxn modelId="{4AFBB38A-77CB-4E19-9438-1A09E585679F}" type="presOf" srcId="{2A857995-4F41-4B51-A99B-63B1399C3534}" destId="{D09712B5-AD4D-4F24-B7CA-A2B88ED66C2B}" srcOrd="0" destOrd="0" presId="urn:microsoft.com/office/officeart/2005/8/layout/orgChart1"/>
    <dgm:cxn modelId="{F3BB0AF0-2ACC-482A-8B94-95458B77093B}" type="presOf" srcId="{4640CF23-636C-44DA-BE07-255702ECC8E1}" destId="{22D5DD44-C0D9-401A-A873-DA663586AFBB}" srcOrd="0" destOrd="0" presId="urn:microsoft.com/office/officeart/2005/8/layout/orgChart1"/>
    <dgm:cxn modelId="{0392EC5C-AE47-45D6-ABC6-3BC402B8397D}" type="presParOf" srcId="{75B0D5B4-5508-4594-80E2-A9D882236972}" destId="{25D7C156-30AD-4364-BCED-50E1DDC4EB97}" srcOrd="0" destOrd="0" presId="urn:microsoft.com/office/officeart/2005/8/layout/orgChart1"/>
    <dgm:cxn modelId="{30750088-C10A-4236-A2F9-8F0A22C9DF07}" type="presParOf" srcId="{25D7C156-30AD-4364-BCED-50E1DDC4EB97}" destId="{312E9943-5FE3-40FE-98CD-A6105C479C28}" srcOrd="0" destOrd="0" presId="urn:microsoft.com/office/officeart/2005/8/layout/orgChart1"/>
    <dgm:cxn modelId="{63284003-876E-47B6-8059-AD42BE930D92}" type="presParOf" srcId="{312E9943-5FE3-40FE-98CD-A6105C479C28}" destId="{73CC6C29-D6A8-464B-8D5A-CCAE6B37ADF0}" srcOrd="0" destOrd="0" presId="urn:microsoft.com/office/officeart/2005/8/layout/orgChart1"/>
    <dgm:cxn modelId="{0FCB452A-38EF-451C-A86B-0F008503B8A4}" type="presParOf" srcId="{312E9943-5FE3-40FE-98CD-A6105C479C28}" destId="{ECAD9A4F-29CD-40D9-82A7-90A459409F21}" srcOrd="1" destOrd="0" presId="urn:microsoft.com/office/officeart/2005/8/layout/orgChart1"/>
    <dgm:cxn modelId="{1D4FF57F-F196-42E8-951A-855204E132A9}" type="presParOf" srcId="{25D7C156-30AD-4364-BCED-50E1DDC4EB97}" destId="{9A36BB99-C288-47AA-9414-68C5454E743D}" srcOrd="1" destOrd="0" presId="urn:microsoft.com/office/officeart/2005/8/layout/orgChart1"/>
    <dgm:cxn modelId="{52B2FA4D-A71B-42E5-AE8D-F141B9B8DB7F}" type="presParOf" srcId="{9A36BB99-C288-47AA-9414-68C5454E743D}" destId="{0DD66C93-D602-468F-AE82-84C5B81B3935}" srcOrd="0" destOrd="0" presId="urn:microsoft.com/office/officeart/2005/8/layout/orgChart1"/>
    <dgm:cxn modelId="{5A626CBD-7408-4B09-A12F-3F38E2B0CC44}" type="presParOf" srcId="{9A36BB99-C288-47AA-9414-68C5454E743D}" destId="{AFE9E4F5-7C84-4D61-B280-994A1B314902}" srcOrd="1" destOrd="0" presId="urn:microsoft.com/office/officeart/2005/8/layout/orgChart1"/>
    <dgm:cxn modelId="{2007A1AB-AB0F-4D2F-936A-96540924E13C}" type="presParOf" srcId="{AFE9E4F5-7C84-4D61-B280-994A1B314902}" destId="{9365C1FB-7C7E-4D9B-BBC6-F0E968CEE472}" srcOrd="0" destOrd="0" presId="urn:microsoft.com/office/officeart/2005/8/layout/orgChart1"/>
    <dgm:cxn modelId="{E2377513-A6F8-42A7-A669-33D23DCC27FD}" type="presParOf" srcId="{9365C1FB-7C7E-4D9B-BBC6-F0E968CEE472}" destId="{37B44105-FB26-4DF1-9EE6-8B89B5737AF5}" srcOrd="0" destOrd="0" presId="urn:microsoft.com/office/officeart/2005/8/layout/orgChart1"/>
    <dgm:cxn modelId="{A591B659-5473-4390-BCA7-92665EB066DC}" type="presParOf" srcId="{9365C1FB-7C7E-4D9B-BBC6-F0E968CEE472}" destId="{A4C03038-5967-4F1C-8293-F430C4494BC3}" srcOrd="1" destOrd="0" presId="urn:microsoft.com/office/officeart/2005/8/layout/orgChart1"/>
    <dgm:cxn modelId="{CD19AA31-0B28-40D9-A199-DF8E4001BAEC}" type="presParOf" srcId="{AFE9E4F5-7C84-4D61-B280-994A1B314902}" destId="{A0934411-06B3-434B-99D5-76A1FC052F22}" srcOrd="1" destOrd="0" presId="urn:microsoft.com/office/officeart/2005/8/layout/orgChart1"/>
    <dgm:cxn modelId="{79C7FB0C-8409-49EF-BA52-8F3440DB018F}" type="presParOf" srcId="{A0934411-06B3-434B-99D5-76A1FC052F22}" destId="{A93582BB-B4F2-4522-A12F-302C16433362}" srcOrd="0" destOrd="0" presId="urn:microsoft.com/office/officeart/2005/8/layout/orgChart1"/>
    <dgm:cxn modelId="{C22BA6B0-6EE2-4837-8BB8-23F7A8F3B5C9}" type="presParOf" srcId="{A0934411-06B3-434B-99D5-76A1FC052F22}" destId="{FE672704-4B6D-4EE6-9684-83F6418F3C47}" srcOrd="1" destOrd="0" presId="urn:microsoft.com/office/officeart/2005/8/layout/orgChart1"/>
    <dgm:cxn modelId="{6731D147-AD3C-42CD-9B74-9A63E8E3AA71}" type="presParOf" srcId="{FE672704-4B6D-4EE6-9684-83F6418F3C47}" destId="{ADE3D0D3-1498-4710-AD52-D116555FF432}" srcOrd="0" destOrd="0" presId="urn:microsoft.com/office/officeart/2005/8/layout/orgChart1"/>
    <dgm:cxn modelId="{BBFFF138-312D-47CD-B0E2-3EB77F733BD3}" type="presParOf" srcId="{ADE3D0D3-1498-4710-AD52-D116555FF432}" destId="{809B6352-B812-46F7-BC3B-AD30FE69BFAF}" srcOrd="0" destOrd="0" presId="urn:microsoft.com/office/officeart/2005/8/layout/orgChart1"/>
    <dgm:cxn modelId="{E9C8C3A6-5FD5-4B91-9126-852BACAA8DA8}" type="presParOf" srcId="{ADE3D0D3-1498-4710-AD52-D116555FF432}" destId="{BF2336B7-3D7E-4606-9DB5-EC8B9C004939}" srcOrd="1" destOrd="0" presId="urn:microsoft.com/office/officeart/2005/8/layout/orgChart1"/>
    <dgm:cxn modelId="{3C3C0EFF-3DD6-440C-9103-F6491BCEC0D5}" type="presParOf" srcId="{FE672704-4B6D-4EE6-9684-83F6418F3C47}" destId="{F6A89383-663F-4D76-B35F-E4CD3C5686E4}" srcOrd="1" destOrd="0" presId="urn:microsoft.com/office/officeart/2005/8/layout/orgChart1"/>
    <dgm:cxn modelId="{12802BA4-5B1D-4A81-AAFC-702CE3CC9211}" type="presParOf" srcId="{FE672704-4B6D-4EE6-9684-83F6418F3C47}" destId="{6F745A16-F882-490F-8A72-82280A49A4C9}" srcOrd="2" destOrd="0" presId="urn:microsoft.com/office/officeart/2005/8/layout/orgChart1"/>
    <dgm:cxn modelId="{CA2A372E-57B2-412D-8674-8E9DEEF7380D}" type="presParOf" srcId="{A0934411-06B3-434B-99D5-76A1FC052F22}" destId="{61B336D2-61F6-4C2B-B5A0-745F5DE97420}" srcOrd="2" destOrd="0" presId="urn:microsoft.com/office/officeart/2005/8/layout/orgChart1"/>
    <dgm:cxn modelId="{F2345D9B-CC10-44CF-9287-327B05A7F789}" type="presParOf" srcId="{A0934411-06B3-434B-99D5-76A1FC052F22}" destId="{F87E2DFB-3E97-4F83-8B5C-0989EEB7FD0C}" srcOrd="3" destOrd="0" presId="urn:microsoft.com/office/officeart/2005/8/layout/orgChart1"/>
    <dgm:cxn modelId="{86CD3806-7792-43C3-BEE1-D987271CEB76}" type="presParOf" srcId="{F87E2DFB-3E97-4F83-8B5C-0989EEB7FD0C}" destId="{18D5A2C0-FB04-43ED-9227-016DC290DB9C}" srcOrd="0" destOrd="0" presId="urn:microsoft.com/office/officeart/2005/8/layout/orgChart1"/>
    <dgm:cxn modelId="{5A1A7225-C610-4648-B9FD-46232016EF0B}" type="presParOf" srcId="{18D5A2C0-FB04-43ED-9227-016DC290DB9C}" destId="{254BAE07-A529-4318-BB12-FCFEF27125F1}" srcOrd="0" destOrd="0" presId="urn:microsoft.com/office/officeart/2005/8/layout/orgChart1"/>
    <dgm:cxn modelId="{28C67CA9-FAE1-4FB5-B91C-94DFB00919D3}" type="presParOf" srcId="{18D5A2C0-FB04-43ED-9227-016DC290DB9C}" destId="{F353D5DE-A1A1-4A75-9A37-0E271623F47A}" srcOrd="1" destOrd="0" presId="urn:microsoft.com/office/officeart/2005/8/layout/orgChart1"/>
    <dgm:cxn modelId="{73A30DE3-AEF1-47FF-8502-EEC3A21F5EEB}" type="presParOf" srcId="{F87E2DFB-3E97-4F83-8B5C-0989EEB7FD0C}" destId="{A7D3A402-9EF6-4307-8C8E-85FEC6F434BC}" srcOrd="1" destOrd="0" presId="urn:microsoft.com/office/officeart/2005/8/layout/orgChart1"/>
    <dgm:cxn modelId="{D5D2878A-1890-459C-98E6-C96CF6EB786C}" type="presParOf" srcId="{F87E2DFB-3E97-4F83-8B5C-0989EEB7FD0C}" destId="{0284CC2A-45C6-49FA-81E3-E3546A1A4E14}" srcOrd="2" destOrd="0" presId="urn:microsoft.com/office/officeart/2005/8/layout/orgChart1"/>
    <dgm:cxn modelId="{1A3257DE-BB81-47C8-8A3F-16A75C327258}" type="presParOf" srcId="{AFE9E4F5-7C84-4D61-B280-994A1B314902}" destId="{5D20868E-57D0-47B5-928F-D3932834A83B}" srcOrd="2" destOrd="0" presId="urn:microsoft.com/office/officeart/2005/8/layout/orgChart1"/>
    <dgm:cxn modelId="{DB2EF68B-D2A5-41F5-AC96-E57E119CCAD1}" type="presParOf" srcId="{9A36BB99-C288-47AA-9414-68C5454E743D}" destId="{D19E24B6-F34E-4C3B-B5C1-CD79F794305D}" srcOrd="2" destOrd="0" presId="urn:microsoft.com/office/officeart/2005/8/layout/orgChart1"/>
    <dgm:cxn modelId="{7EE445A2-C072-4C8D-AB4C-BDEC9AF37A32}" type="presParOf" srcId="{9A36BB99-C288-47AA-9414-68C5454E743D}" destId="{DBD3BE45-D588-49EB-B8EB-09CFAD9CCF1A}" srcOrd="3" destOrd="0" presId="urn:microsoft.com/office/officeart/2005/8/layout/orgChart1"/>
    <dgm:cxn modelId="{FDF2EBD1-18BF-4FCB-A1BB-976C16CFB45D}" type="presParOf" srcId="{DBD3BE45-D588-49EB-B8EB-09CFAD9CCF1A}" destId="{20A0BA54-3EDC-488D-BE53-90588BE94E80}" srcOrd="0" destOrd="0" presId="urn:microsoft.com/office/officeart/2005/8/layout/orgChart1"/>
    <dgm:cxn modelId="{52240DBD-C511-4079-8406-02FBDA758EBC}" type="presParOf" srcId="{20A0BA54-3EDC-488D-BE53-90588BE94E80}" destId="{553F241B-1DFF-4B06-9AFC-4DF1DE48003A}" srcOrd="0" destOrd="0" presId="urn:microsoft.com/office/officeart/2005/8/layout/orgChart1"/>
    <dgm:cxn modelId="{70AE673D-128F-4F40-AA49-DDE2DA7FDBC0}" type="presParOf" srcId="{20A0BA54-3EDC-488D-BE53-90588BE94E80}" destId="{22427E24-B2B8-4D91-81AF-062DC1B34DC1}" srcOrd="1" destOrd="0" presId="urn:microsoft.com/office/officeart/2005/8/layout/orgChart1"/>
    <dgm:cxn modelId="{CC4539CA-5867-4BEB-895C-7932F3220778}" type="presParOf" srcId="{DBD3BE45-D588-49EB-B8EB-09CFAD9CCF1A}" destId="{749F2165-FBF3-433C-9C2A-39AF7E359A4A}" srcOrd="1" destOrd="0" presId="urn:microsoft.com/office/officeart/2005/8/layout/orgChart1"/>
    <dgm:cxn modelId="{E6B601F4-F144-41B8-B928-673C6D7F19C9}" type="presParOf" srcId="{749F2165-FBF3-433C-9C2A-39AF7E359A4A}" destId="{1ACF4657-AB94-405E-BB92-BF20C69B4345}" srcOrd="0" destOrd="0" presId="urn:microsoft.com/office/officeart/2005/8/layout/orgChart1"/>
    <dgm:cxn modelId="{FA7EEC25-0AC7-4686-8A79-3FA725B4A327}" type="presParOf" srcId="{749F2165-FBF3-433C-9C2A-39AF7E359A4A}" destId="{61832416-1B6B-4377-84B3-1A3A11D29E8B}" srcOrd="1" destOrd="0" presId="urn:microsoft.com/office/officeart/2005/8/layout/orgChart1"/>
    <dgm:cxn modelId="{AFCBED59-7CDF-421B-9FFB-8AEC514B8AE6}" type="presParOf" srcId="{61832416-1B6B-4377-84B3-1A3A11D29E8B}" destId="{586BA524-4B9F-4338-8865-7CA1D25997A4}" srcOrd="0" destOrd="0" presId="urn:microsoft.com/office/officeart/2005/8/layout/orgChart1"/>
    <dgm:cxn modelId="{B9ECE46C-D531-4DF7-8601-95AAFE27CF59}" type="presParOf" srcId="{586BA524-4B9F-4338-8865-7CA1D25997A4}" destId="{22D5DD44-C0D9-401A-A873-DA663586AFBB}" srcOrd="0" destOrd="0" presId="urn:microsoft.com/office/officeart/2005/8/layout/orgChart1"/>
    <dgm:cxn modelId="{3F14E6D9-A456-4594-9B9C-07D062C8AC2D}" type="presParOf" srcId="{586BA524-4B9F-4338-8865-7CA1D25997A4}" destId="{C29094CE-005F-4B9B-BDEF-A69473546320}" srcOrd="1" destOrd="0" presId="urn:microsoft.com/office/officeart/2005/8/layout/orgChart1"/>
    <dgm:cxn modelId="{5EE4AE39-B631-4986-A149-5C2557D610EF}" type="presParOf" srcId="{61832416-1B6B-4377-84B3-1A3A11D29E8B}" destId="{6FFFDC37-B774-43E2-8E92-E941EC206AE1}" srcOrd="1" destOrd="0" presId="urn:microsoft.com/office/officeart/2005/8/layout/orgChart1"/>
    <dgm:cxn modelId="{93B764E8-49B1-4967-A260-75CB349305DD}" type="presParOf" srcId="{61832416-1B6B-4377-84B3-1A3A11D29E8B}" destId="{988A5E92-BF00-41AA-9E13-9CEE1696CCBA}" srcOrd="2" destOrd="0" presId="urn:microsoft.com/office/officeart/2005/8/layout/orgChart1"/>
    <dgm:cxn modelId="{14B027C2-E4D8-4844-B2D7-9C8DAA41E447}" type="presParOf" srcId="{749F2165-FBF3-433C-9C2A-39AF7E359A4A}" destId="{F62A00AD-D223-4250-A218-552E028B0ED5}" srcOrd="2" destOrd="0" presId="urn:microsoft.com/office/officeart/2005/8/layout/orgChart1"/>
    <dgm:cxn modelId="{336B7282-AB7E-4F2A-893B-C06EE4AB8231}" type="presParOf" srcId="{749F2165-FBF3-433C-9C2A-39AF7E359A4A}" destId="{50F86CA2-0808-4A0D-9CD6-2F63D10F7FBC}" srcOrd="3" destOrd="0" presId="urn:microsoft.com/office/officeart/2005/8/layout/orgChart1"/>
    <dgm:cxn modelId="{39C73260-194B-457D-AF33-5DE52549B277}" type="presParOf" srcId="{50F86CA2-0808-4A0D-9CD6-2F63D10F7FBC}" destId="{AB08F1B4-D60B-4733-A58D-2CE4B3787682}" srcOrd="0" destOrd="0" presId="urn:microsoft.com/office/officeart/2005/8/layout/orgChart1"/>
    <dgm:cxn modelId="{425DDB14-84DC-4543-BDD3-A09CB232B773}" type="presParOf" srcId="{AB08F1B4-D60B-4733-A58D-2CE4B3787682}" destId="{D09712B5-AD4D-4F24-B7CA-A2B88ED66C2B}" srcOrd="0" destOrd="0" presId="urn:microsoft.com/office/officeart/2005/8/layout/orgChart1"/>
    <dgm:cxn modelId="{368F49E3-28AE-418A-A783-22F670DF4B49}" type="presParOf" srcId="{AB08F1B4-D60B-4733-A58D-2CE4B3787682}" destId="{F9BFB109-0F03-4990-87A6-D1B19E6C7244}" srcOrd="1" destOrd="0" presId="urn:microsoft.com/office/officeart/2005/8/layout/orgChart1"/>
    <dgm:cxn modelId="{EFFB4930-D909-41CA-B550-C977CC003E9E}" type="presParOf" srcId="{50F86CA2-0808-4A0D-9CD6-2F63D10F7FBC}" destId="{1D60E8A8-9EBD-435F-804B-2C6B8DB2DFB4}" srcOrd="1" destOrd="0" presId="urn:microsoft.com/office/officeart/2005/8/layout/orgChart1"/>
    <dgm:cxn modelId="{85AEA8D4-2AE2-49E7-B28A-00F3A0209F8D}" type="presParOf" srcId="{50F86CA2-0808-4A0D-9CD6-2F63D10F7FBC}" destId="{EBB913CD-13EF-4E45-AB03-07B87C0AEF7E}" srcOrd="2" destOrd="0" presId="urn:microsoft.com/office/officeart/2005/8/layout/orgChart1"/>
    <dgm:cxn modelId="{6B10754D-27B7-49E4-A291-429733B9DE98}" type="presParOf" srcId="{DBD3BE45-D588-49EB-B8EB-09CFAD9CCF1A}" destId="{4F2C17E7-BE98-4825-9340-97C74D8E5AA9}" srcOrd="2" destOrd="0" presId="urn:microsoft.com/office/officeart/2005/8/layout/orgChart1"/>
    <dgm:cxn modelId="{64C886B6-5C32-459C-AAA0-0F3F5D1CAEE3}" type="presParOf" srcId="{25D7C156-30AD-4364-BCED-50E1DDC4EB97}" destId="{83DDC64B-0CDA-41C9-8D40-1160744948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A00AD-D223-4250-A218-552E028B0ED5}">
      <dsp:nvSpPr>
        <dsp:cNvPr id="0" name=""/>
        <dsp:cNvSpPr/>
      </dsp:nvSpPr>
      <dsp:spPr>
        <a:xfrm>
          <a:off x="6941761" y="2972016"/>
          <a:ext cx="1190613" cy="413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5"/>
              </a:lnTo>
              <a:lnTo>
                <a:pt x="1190613" y="206635"/>
              </a:lnTo>
              <a:lnTo>
                <a:pt x="1190613" y="41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F4657-AB94-405E-BB92-BF20C69B4345}">
      <dsp:nvSpPr>
        <dsp:cNvPr id="0" name=""/>
        <dsp:cNvSpPr/>
      </dsp:nvSpPr>
      <dsp:spPr>
        <a:xfrm>
          <a:off x="5751148" y="2972016"/>
          <a:ext cx="1190613" cy="413270"/>
        </a:xfrm>
        <a:custGeom>
          <a:avLst/>
          <a:gdLst/>
          <a:ahLst/>
          <a:cxnLst/>
          <a:rect l="0" t="0" r="0" b="0"/>
          <a:pathLst>
            <a:path>
              <a:moveTo>
                <a:pt x="1190613" y="0"/>
              </a:moveTo>
              <a:lnTo>
                <a:pt x="1190613" y="206635"/>
              </a:lnTo>
              <a:lnTo>
                <a:pt x="0" y="206635"/>
              </a:lnTo>
              <a:lnTo>
                <a:pt x="0" y="41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E24B6-F34E-4C3B-B5C1-CD79F794305D}">
      <dsp:nvSpPr>
        <dsp:cNvPr id="0" name=""/>
        <dsp:cNvSpPr/>
      </dsp:nvSpPr>
      <dsp:spPr>
        <a:xfrm>
          <a:off x="4560535" y="1574768"/>
          <a:ext cx="2381226" cy="413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5"/>
              </a:lnTo>
              <a:lnTo>
                <a:pt x="2381226" y="206635"/>
              </a:lnTo>
              <a:lnTo>
                <a:pt x="2381226" y="413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36D2-61F6-4C2B-B5A0-745F5DE97420}">
      <dsp:nvSpPr>
        <dsp:cNvPr id="0" name=""/>
        <dsp:cNvSpPr/>
      </dsp:nvSpPr>
      <dsp:spPr>
        <a:xfrm>
          <a:off x="2179308" y="2972016"/>
          <a:ext cx="1190613" cy="413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5"/>
              </a:lnTo>
              <a:lnTo>
                <a:pt x="1190613" y="206635"/>
              </a:lnTo>
              <a:lnTo>
                <a:pt x="1190613" y="41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582BB-B4F2-4522-A12F-302C16433362}">
      <dsp:nvSpPr>
        <dsp:cNvPr id="0" name=""/>
        <dsp:cNvSpPr/>
      </dsp:nvSpPr>
      <dsp:spPr>
        <a:xfrm>
          <a:off x="988695" y="2972016"/>
          <a:ext cx="1190613" cy="413270"/>
        </a:xfrm>
        <a:custGeom>
          <a:avLst/>
          <a:gdLst/>
          <a:ahLst/>
          <a:cxnLst/>
          <a:rect l="0" t="0" r="0" b="0"/>
          <a:pathLst>
            <a:path>
              <a:moveTo>
                <a:pt x="1190613" y="0"/>
              </a:moveTo>
              <a:lnTo>
                <a:pt x="1190613" y="206635"/>
              </a:lnTo>
              <a:lnTo>
                <a:pt x="0" y="206635"/>
              </a:lnTo>
              <a:lnTo>
                <a:pt x="0" y="4132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66C93-D602-468F-AE82-84C5B81B3935}">
      <dsp:nvSpPr>
        <dsp:cNvPr id="0" name=""/>
        <dsp:cNvSpPr/>
      </dsp:nvSpPr>
      <dsp:spPr>
        <a:xfrm>
          <a:off x="2179308" y="1574768"/>
          <a:ext cx="2381226" cy="413270"/>
        </a:xfrm>
        <a:custGeom>
          <a:avLst/>
          <a:gdLst/>
          <a:ahLst/>
          <a:cxnLst/>
          <a:rect l="0" t="0" r="0" b="0"/>
          <a:pathLst>
            <a:path>
              <a:moveTo>
                <a:pt x="2381226" y="0"/>
              </a:moveTo>
              <a:lnTo>
                <a:pt x="2381226" y="206635"/>
              </a:lnTo>
              <a:lnTo>
                <a:pt x="0" y="206635"/>
              </a:lnTo>
              <a:lnTo>
                <a:pt x="0" y="413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C6C29-D6A8-464B-8D5A-CCAE6B37ADF0}">
      <dsp:nvSpPr>
        <dsp:cNvPr id="0" name=""/>
        <dsp:cNvSpPr/>
      </dsp:nvSpPr>
      <dsp:spPr>
        <a:xfrm>
          <a:off x="3576557" y="590790"/>
          <a:ext cx="1967955" cy="98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Látky</a:t>
          </a:r>
        </a:p>
      </dsp:txBody>
      <dsp:txXfrm>
        <a:off x="3576557" y="590790"/>
        <a:ext cx="1967955" cy="983977"/>
      </dsp:txXfrm>
    </dsp:sp>
    <dsp:sp modelId="{37B44105-FB26-4DF1-9EE6-8B89B5737AF5}">
      <dsp:nvSpPr>
        <dsp:cNvPr id="0" name=""/>
        <dsp:cNvSpPr/>
      </dsp:nvSpPr>
      <dsp:spPr>
        <a:xfrm>
          <a:off x="1195331" y="1988039"/>
          <a:ext cx="1967955" cy="98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1.Směsi</a:t>
          </a:r>
          <a:endParaRPr kumimoji="0" lang="cs-CZ" altLang="cs-CZ" sz="2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195331" y="1988039"/>
        <a:ext cx="1967955" cy="983977"/>
      </dsp:txXfrm>
    </dsp:sp>
    <dsp:sp modelId="{809B6352-B812-46F7-BC3B-AD30FE69BFAF}">
      <dsp:nvSpPr>
        <dsp:cNvPr id="0" name=""/>
        <dsp:cNvSpPr/>
      </dsp:nvSpPr>
      <dsp:spPr>
        <a:xfrm>
          <a:off x="4718" y="3385287"/>
          <a:ext cx="1967955" cy="98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Homogenní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(stejnorodé)</a:t>
          </a:r>
        </a:p>
      </dsp:txBody>
      <dsp:txXfrm>
        <a:off x="4718" y="3385287"/>
        <a:ext cx="1967955" cy="983977"/>
      </dsp:txXfrm>
    </dsp:sp>
    <dsp:sp modelId="{254BAE07-A529-4318-BB12-FCFEF27125F1}">
      <dsp:nvSpPr>
        <dsp:cNvPr id="0" name=""/>
        <dsp:cNvSpPr/>
      </dsp:nvSpPr>
      <dsp:spPr>
        <a:xfrm>
          <a:off x="2385944" y="3385287"/>
          <a:ext cx="1967955" cy="98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Heterogenní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(různorodé)</a:t>
          </a:r>
        </a:p>
      </dsp:txBody>
      <dsp:txXfrm>
        <a:off x="2385944" y="3385287"/>
        <a:ext cx="1967955" cy="983977"/>
      </dsp:txXfrm>
    </dsp:sp>
    <dsp:sp modelId="{553F241B-1DFF-4B06-9AFC-4DF1DE48003A}">
      <dsp:nvSpPr>
        <dsp:cNvPr id="0" name=""/>
        <dsp:cNvSpPr/>
      </dsp:nvSpPr>
      <dsp:spPr>
        <a:xfrm>
          <a:off x="5957783" y="1988039"/>
          <a:ext cx="1967955" cy="98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2.Chemické </a:t>
          </a:r>
          <a:r>
            <a:rPr kumimoji="0" lang="cs-CZ" altLang="cs-CZ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látky</a:t>
          </a:r>
        </a:p>
      </dsp:txBody>
      <dsp:txXfrm>
        <a:off x="5957783" y="1988039"/>
        <a:ext cx="1967955" cy="983977"/>
      </dsp:txXfrm>
    </dsp:sp>
    <dsp:sp modelId="{22D5DD44-C0D9-401A-A873-DA663586AFBB}">
      <dsp:nvSpPr>
        <dsp:cNvPr id="0" name=""/>
        <dsp:cNvSpPr/>
      </dsp:nvSpPr>
      <dsp:spPr>
        <a:xfrm>
          <a:off x="4767170" y="3385287"/>
          <a:ext cx="1967955" cy="98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Chemické prvky</a:t>
          </a:r>
        </a:p>
      </dsp:txBody>
      <dsp:txXfrm>
        <a:off x="4767170" y="3385287"/>
        <a:ext cx="1967955" cy="983977"/>
      </dsp:txXfrm>
    </dsp:sp>
    <dsp:sp modelId="{D09712B5-AD4D-4F24-B7CA-A2B88ED66C2B}">
      <dsp:nvSpPr>
        <dsp:cNvPr id="0" name=""/>
        <dsp:cNvSpPr/>
      </dsp:nvSpPr>
      <dsp:spPr>
        <a:xfrm>
          <a:off x="7148396" y="3385287"/>
          <a:ext cx="1967955" cy="98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Chemické sloučeniny</a:t>
          </a:r>
        </a:p>
      </dsp:txBody>
      <dsp:txXfrm>
        <a:off x="7148396" y="3385287"/>
        <a:ext cx="1967955" cy="98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2CBC-AF5D-42F4-91CF-43BDA5EFC9FD}" type="datetimeFigureOut">
              <a:rPr lang="cs-CZ" smtClean="0"/>
              <a:t>1.11.2013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A9C22-8877-4DA2-8A0A-C9A993D3A9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9C22-8877-4DA2-8A0A-C9A993D3A9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4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08000" y="1778001"/>
            <a:ext cx="9144000" cy="5034139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0615-9DE8-4009-91CE-D3BE24FB9C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09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508000" y="1778001"/>
            <a:ext cx="9144000" cy="5034139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52D9-25F3-499F-A47E-138CDA318A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27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0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7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4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4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1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93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55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72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8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35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3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14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9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27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31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33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6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24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9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7C139"/>
            </a:gs>
            <a:gs pos="100000">
              <a:srgbClr val="FD8E33"/>
            </a:gs>
            <a:gs pos="100000">
              <a:srgbClr val="FF33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8963"/>
            <a:ext cx="23701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8963"/>
            <a:ext cx="32162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38963"/>
            <a:ext cx="2370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9715E-A49B-496E-B9C0-51AC9C3E5AF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8963"/>
            <a:ext cx="23701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8963"/>
            <a:ext cx="32162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38963"/>
            <a:ext cx="2370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0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8963"/>
            <a:ext cx="23701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8963"/>
            <a:ext cx="32162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38963"/>
            <a:ext cx="2370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9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524000" y="3957960"/>
            <a:ext cx="7112000" cy="716136"/>
          </a:xfrm>
        </p:spPr>
        <p:txBody>
          <a:bodyPr/>
          <a:lstStyle/>
          <a:p>
            <a:r>
              <a:rPr lang="cs-CZ" sz="16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Ing. Ladislava Semerádová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19560" y="4602088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dirty="0" smtClean="0"/>
              <a:t>ANOTACE :Výukový </a:t>
            </a:r>
            <a:r>
              <a:rPr lang="cs-CZ" sz="1200" dirty="0"/>
              <a:t>materiál určený pro výuku chemie 1. ročníku SŠ, který může být použit při výkladu klasifikace látek podle fyzikálního kritéria, </a:t>
            </a:r>
            <a:r>
              <a:rPr lang="cs-CZ" sz="1200" dirty="0" smtClean="0"/>
              <a:t>a chemického složení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19560" y="5322168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KLÍČOVÁ SLOVA : skupenské přeměny, označení skupenských stavů, rozdělení heterogenních a homogenních směsí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762000" y="2153816"/>
            <a:ext cx="8636000" cy="1633537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Klasifikace látek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9560" y="3379693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0000"/>
                </a:solidFill>
              </a:rPr>
              <a:t>VY-32-INOVACE-</a:t>
            </a:r>
            <a:r>
              <a:rPr lang="cs-CZ" sz="3600" b="1" dirty="0" smtClean="0">
                <a:solidFill>
                  <a:srgbClr val="FF0000"/>
                </a:solidFill>
              </a:rPr>
              <a:t>CHE-14</a:t>
            </a:r>
            <a:endParaRPr lang="cs-CZ" sz="36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5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5154"/>
            <a:ext cx="9144000" cy="768542"/>
          </a:xfrm>
        </p:spPr>
        <p:txBody>
          <a:bodyPr/>
          <a:lstStyle/>
          <a:p>
            <a:pPr algn="l" eaLnBrk="1" hangingPunct="1"/>
            <a:r>
              <a:rPr lang="cs-CZ" altLang="cs-CZ" sz="3200" dirty="0" smtClean="0">
                <a:solidFill>
                  <a:srgbClr val="002060"/>
                </a:solidFill>
                <a:latin typeface="Times New Roman" pitchFamily="18" charset="0"/>
              </a:rPr>
              <a:t>Rozdělení heterogenních směsi</a:t>
            </a:r>
            <a:endParaRPr lang="cs-CZ" altLang="cs-CZ" sz="3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61728"/>
            <a:ext cx="9112448" cy="4434412"/>
          </a:xfrm>
        </p:spPr>
        <p:txBody>
          <a:bodyPr/>
          <a:lstStyle/>
          <a:p>
            <a:pPr eaLnBrk="1" hangingPunct="1"/>
            <a:endParaRPr lang="cs-CZ" altLang="cs-CZ" sz="2400" dirty="0" smtClean="0"/>
          </a:p>
        </p:txBody>
      </p:sp>
      <p:graphicFrame>
        <p:nvGraphicFramePr>
          <p:cNvPr id="1654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01957"/>
              </p:ext>
            </p:extLst>
          </p:nvPr>
        </p:nvGraphicFramePr>
        <p:xfrm>
          <a:off x="183455" y="1361728"/>
          <a:ext cx="8988767" cy="5307973"/>
        </p:xfrm>
        <a:graphic>
          <a:graphicData uri="http://schemas.openxmlformats.org/drawingml/2006/table">
            <a:tbl>
              <a:tblPr/>
              <a:tblGrid>
                <a:gridCol w="2106226"/>
                <a:gridCol w="2251092"/>
                <a:gridCol w="1986126"/>
                <a:gridCol w="2645323"/>
              </a:tblGrid>
              <a:tr h="81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Dispergovaná fáze</a:t>
                      </a:r>
                    </a:p>
                  </a:txBody>
                  <a:tcPr marL="101596" marR="101596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Dispersní prostředí 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Název směsi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příklad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6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pevná l.(s)</a:t>
                      </a:r>
                    </a:p>
                  </a:txBody>
                  <a:tcPr marL="101596" marR="101596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kapalina (l)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cs typeface="Arial" charset="0"/>
                        </a:rPr>
                        <a:t>suspenze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písek ve vodě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pevná l.(s)</a:t>
                      </a:r>
                    </a:p>
                  </a:txBody>
                  <a:tcPr marL="101596" marR="101596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pevná l. (s)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cs typeface="Arial" charset="0"/>
                        </a:rPr>
                        <a:t>-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žula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kapalina (l) nebo pevná l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.(s)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1596" marR="101596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plyn (g)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cs typeface="Arial" charset="0"/>
                        </a:rPr>
                        <a:t>aerosol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lak na vlasy, mlha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kouř, dým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plyn (g)</a:t>
                      </a:r>
                    </a:p>
                  </a:txBody>
                  <a:tcPr marL="101596" marR="101596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kapalina (l)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cs typeface="Arial" charset="0"/>
                        </a:rPr>
                        <a:t>pěna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šlehačka, mýdlová pěna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kapalina (l)</a:t>
                      </a:r>
                    </a:p>
                  </a:txBody>
                  <a:tcPr marL="101596" marR="101596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kapalina (l)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cs typeface="Arial" charset="0"/>
                        </a:rPr>
                        <a:t>emulze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mléko, směs olej a voda, tekutý pudr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plyn (g)</a:t>
                      </a:r>
                    </a:p>
                  </a:txBody>
                  <a:tcPr marL="101596" marR="101596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pevná látka (s)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cs typeface="Arial" charset="0"/>
                        </a:rPr>
                        <a:t>gel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gel na vlasy</a:t>
                      </a:r>
                    </a:p>
                  </a:txBody>
                  <a:tcPr marL="101596" marR="101596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8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496" y="353616"/>
            <a:ext cx="9144000" cy="1270000"/>
          </a:xfrm>
        </p:spPr>
        <p:txBody>
          <a:bodyPr/>
          <a:lstStyle/>
          <a:p>
            <a:pPr algn="l" eaLnBrk="1" hangingPunct="1"/>
            <a:r>
              <a:rPr lang="cs-CZ" altLang="cs-CZ" sz="3200" dirty="0" smtClean="0">
                <a:solidFill>
                  <a:srgbClr val="002060"/>
                </a:solidFill>
              </a:rPr>
              <a:t>Rozdělení homogenních směsí</a:t>
            </a:r>
            <a:endParaRPr lang="cs-CZ" altLang="cs-CZ" sz="3200" dirty="0" smtClean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3300"/>
                </a:solidFill>
              </a:rPr>
              <a:t>Kapalné roztoky </a:t>
            </a:r>
            <a:endParaRPr lang="cs-CZ" altLang="cs-CZ" dirty="0" smtClean="0">
              <a:solidFill>
                <a:srgbClr val="FF3300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FF3300"/>
              </a:solidFill>
            </a:endParaRPr>
          </a:p>
          <a:p>
            <a:pPr eaLnBrk="1" hangingPunct="1"/>
            <a:endParaRPr lang="cs-CZ" altLang="cs-CZ" dirty="0">
              <a:solidFill>
                <a:srgbClr val="FF3300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rgbClr val="FF3300"/>
                </a:solidFill>
              </a:rPr>
              <a:t>Plynné </a:t>
            </a:r>
            <a:r>
              <a:rPr lang="cs-CZ" altLang="cs-CZ" dirty="0" smtClean="0">
                <a:solidFill>
                  <a:srgbClr val="FF3300"/>
                </a:solidFill>
              </a:rPr>
              <a:t>roztoky </a:t>
            </a:r>
            <a:endParaRPr lang="cs-CZ" altLang="cs-CZ" dirty="0" smtClean="0">
              <a:solidFill>
                <a:srgbClr val="FF3300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FF3300"/>
              </a:solidFill>
            </a:endParaRPr>
          </a:p>
          <a:p>
            <a:pPr eaLnBrk="1" hangingPunct="1"/>
            <a:endParaRPr lang="cs-CZ" altLang="cs-CZ" dirty="0">
              <a:solidFill>
                <a:srgbClr val="FF3300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rgbClr val="FF3300"/>
                </a:solidFill>
              </a:rPr>
              <a:t>Pevné </a:t>
            </a:r>
            <a:r>
              <a:rPr lang="cs-CZ" altLang="cs-CZ" dirty="0" smtClean="0">
                <a:solidFill>
                  <a:srgbClr val="FF3300"/>
                </a:solidFill>
              </a:rPr>
              <a:t>roztoky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892352" cy="5029200"/>
          </a:xfrm>
        </p:spPr>
        <p:txBody>
          <a:bodyPr/>
          <a:lstStyle/>
          <a:p>
            <a:r>
              <a:rPr lang="cs-CZ" altLang="cs-CZ" i="1" dirty="0">
                <a:solidFill>
                  <a:schemeClr val="accent5">
                    <a:lumMod val="25000"/>
                  </a:schemeClr>
                </a:solidFill>
              </a:rPr>
              <a:t>chlorid sodný ve vodě, </a:t>
            </a:r>
            <a:r>
              <a:rPr lang="cs-CZ" altLang="cs-CZ" i="1" dirty="0" err="1">
                <a:solidFill>
                  <a:schemeClr val="accent5">
                    <a:lumMod val="25000"/>
                  </a:schemeClr>
                </a:solidFill>
              </a:rPr>
              <a:t>ethanol</a:t>
            </a:r>
            <a:r>
              <a:rPr lang="cs-CZ" altLang="cs-CZ" i="1" dirty="0">
                <a:solidFill>
                  <a:schemeClr val="accent5">
                    <a:lumMod val="25000"/>
                  </a:schemeClr>
                </a:solidFill>
              </a:rPr>
              <a:t> ve </a:t>
            </a:r>
            <a:r>
              <a:rPr lang="cs-CZ" altLang="cs-CZ" i="1" dirty="0" smtClean="0">
                <a:solidFill>
                  <a:schemeClr val="accent5">
                    <a:lumMod val="25000"/>
                  </a:schemeClr>
                </a:solidFill>
              </a:rPr>
              <a:t>vodě</a:t>
            </a:r>
          </a:p>
          <a:p>
            <a:endParaRPr lang="cs-CZ" altLang="cs-CZ" i="1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cs-CZ" altLang="cs-CZ" i="1" dirty="0" smtClean="0">
                <a:solidFill>
                  <a:schemeClr val="accent5">
                    <a:lumMod val="25000"/>
                  </a:schemeClr>
                </a:solidFill>
              </a:rPr>
              <a:t>vzduch</a:t>
            </a:r>
            <a:endParaRPr lang="cs-CZ" altLang="cs-CZ" i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cs-CZ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cs-CZ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cs-CZ" altLang="cs-CZ" i="1" dirty="0">
                <a:solidFill>
                  <a:schemeClr val="accent5">
                    <a:lumMod val="25000"/>
                  </a:schemeClr>
                </a:solidFill>
              </a:rPr>
              <a:t>slitina kovů - bronz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2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2060"/>
                </a:solidFill>
              </a:rPr>
              <a:t>2.Dělení chemických látek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3300"/>
                </a:solidFill>
              </a:rPr>
              <a:t>chemické prvky</a:t>
            </a:r>
          </a:p>
          <a:p>
            <a:pPr marL="0" indent="0">
              <a:buNone/>
            </a:pPr>
            <a:r>
              <a:rPr lang="cs-CZ" dirty="0" smtClean="0"/>
              <a:t>chemická látka složená z atomů </a:t>
            </a:r>
            <a:r>
              <a:rPr lang="cs-CZ" dirty="0" smtClean="0">
                <a:solidFill>
                  <a:srgbClr val="002060"/>
                </a:solidFill>
              </a:rPr>
              <a:t>o témže počtu protonů</a:t>
            </a:r>
          </a:p>
          <a:p>
            <a:pPr marL="0" indent="0">
              <a:buNone/>
            </a:pPr>
            <a:r>
              <a:rPr lang="cs-CZ" dirty="0" smtClean="0"/>
              <a:t>atomy mohou být:</a:t>
            </a:r>
          </a:p>
          <a:p>
            <a:r>
              <a:rPr lang="cs-CZ" b="1" i="1" dirty="0" smtClean="0"/>
              <a:t>nesloučené</a:t>
            </a:r>
            <a:r>
              <a:rPr lang="cs-CZ" dirty="0" smtClean="0"/>
              <a:t> – </a:t>
            </a:r>
            <a:r>
              <a:rPr lang="cs-CZ" i="1" dirty="0" smtClean="0"/>
              <a:t>helium</a:t>
            </a:r>
          </a:p>
          <a:p>
            <a:r>
              <a:rPr lang="cs-CZ" b="1" i="1" dirty="0" smtClean="0"/>
              <a:t>sloučené do molekul </a:t>
            </a:r>
            <a:r>
              <a:rPr lang="cs-CZ" i="1" dirty="0" smtClean="0"/>
              <a:t>kyslík</a:t>
            </a:r>
            <a:r>
              <a:rPr lang="cs-CZ" dirty="0" smtClean="0"/>
              <a:t> – </a:t>
            </a:r>
            <a:r>
              <a:rPr lang="cs-CZ" i="1" dirty="0" smtClean="0"/>
              <a:t>molekuly O</a:t>
            </a:r>
            <a:r>
              <a:rPr lang="cs-CZ" i="1" baseline="-25000" dirty="0" smtClean="0"/>
              <a:t>2</a:t>
            </a:r>
            <a:r>
              <a:rPr lang="cs-CZ" i="1" dirty="0" smtClean="0"/>
              <a:t> </a:t>
            </a:r>
          </a:p>
          <a:p>
            <a:r>
              <a:rPr lang="cs-CZ" b="1" i="1" dirty="0" smtClean="0"/>
              <a:t>sloučené do krystalových struktur </a:t>
            </a:r>
            <a:r>
              <a:rPr lang="cs-CZ" dirty="0" smtClean="0"/>
              <a:t>- </a:t>
            </a:r>
            <a:r>
              <a:rPr lang="cs-CZ" i="1" dirty="0" smtClean="0"/>
              <a:t>diamant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3300"/>
                </a:solidFill>
              </a:rPr>
              <a:t>chemické sloučeniny</a:t>
            </a:r>
          </a:p>
          <a:p>
            <a:pPr marL="0" indent="0">
              <a:buNone/>
            </a:pPr>
            <a:r>
              <a:rPr lang="cs-CZ" dirty="0" smtClean="0"/>
              <a:t>chemická látka složená </a:t>
            </a:r>
            <a:r>
              <a:rPr lang="cs-CZ" dirty="0" smtClean="0">
                <a:solidFill>
                  <a:srgbClr val="002060"/>
                </a:solidFill>
              </a:rPr>
              <a:t>z atomů dvou nebo více prvků</a:t>
            </a:r>
            <a:r>
              <a:rPr lang="cs-CZ" dirty="0" smtClean="0"/>
              <a:t> vázaných chemickou vazbou</a:t>
            </a:r>
          </a:p>
          <a:p>
            <a:pPr marL="0" indent="0">
              <a:buNone/>
            </a:pPr>
            <a:r>
              <a:rPr lang="cs-CZ" dirty="0" smtClean="0"/>
              <a:t>stavebními částicemi jsou :</a:t>
            </a:r>
          </a:p>
          <a:p>
            <a:r>
              <a:rPr lang="cs-CZ" b="1" i="1" dirty="0" smtClean="0"/>
              <a:t>molekuly</a:t>
            </a:r>
            <a:r>
              <a:rPr lang="cs-CZ" dirty="0" smtClean="0"/>
              <a:t> </a:t>
            </a:r>
            <a:r>
              <a:rPr lang="cs-CZ" i="1" dirty="0" smtClean="0"/>
              <a:t>destilovaná voda – molekuly H</a:t>
            </a:r>
            <a:r>
              <a:rPr lang="cs-CZ" i="1" baseline="-25000" dirty="0" smtClean="0"/>
              <a:t>2</a:t>
            </a:r>
            <a:r>
              <a:rPr lang="cs-CZ" i="1" dirty="0" smtClean="0"/>
              <a:t>O</a:t>
            </a:r>
          </a:p>
          <a:p>
            <a:r>
              <a:rPr lang="cs-CZ" b="1" i="1" dirty="0" smtClean="0"/>
              <a:t>ionty</a:t>
            </a:r>
            <a:r>
              <a:rPr lang="cs-CZ" dirty="0" smtClean="0"/>
              <a:t> -chlorid sodný -</a:t>
            </a:r>
            <a:r>
              <a:rPr lang="cs-CZ" i="1" dirty="0" smtClean="0"/>
              <a:t>Na</a:t>
            </a:r>
            <a:r>
              <a:rPr lang="cs-CZ" i="1" baseline="30000" dirty="0" smtClean="0"/>
              <a:t>+</a:t>
            </a:r>
            <a:r>
              <a:rPr lang="cs-CZ" i="1" dirty="0" smtClean="0"/>
              <a:t>, Cl</a:t>
            </a:r>
            <a:r>
              <a:rPr lang="cs-CZ" i="1" baseline="30000" dirty="0" smtClean="0"/>
              <a:t>-</a:t>
            </a:r>
            <a:endParaRPr lang="cs-CZ" i="1" baseline="30000" dirty="0"/>
          </a:p>
        </p:txBody>
      </p:sp>
    </p:spTree>
    <p:extLst>
      <p:ext uri="{BB962C8B-B14F-4D97-AF65-F5344CB8AC3E}">
        <p14:creationId xmlns:p14="http://schemas.microsoft.com/office/powerpoint/2010/main" val="236185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661" y="304800"/>
            <a:ext cx="8433339" cy="1170142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Určete </a:t>
            </a:r>
            <a:r>
              <a:rPr lang="cs-CZ" altLang="cs-CZ" dirty="0" smtClean="0"/>
              <a:t>o jakou </a:t>
            </a:r>
            <a:r>
              <a:rPr lang="cs-CZ" altLang="cs-CZ" dirty="0" smtClean="0"/>
              <a:t>látku </a:t>
            </a:r>
            <a:r>
              <a:rPr lang="cs-CZ" altLang="cs-CZ" dirty="0" smtClean="0"/>
              <a:t>se jedná</a:t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8000" y="1778000"/>
            <a:ext cx="3563888" cy="57044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i="1" dirty="0" smtClean="0">
                <a:solidFill>
                  <a:srgbClr val="002060"/>
                </a:solidFill>
              </a:rPr>
              <a:t>Mořská </a:t>
            </a:r>
            <a:r>
              <a:rPr lang="cs-CZ" altLang="cs-CZ" i="1" dirty="0" smtClean="0">
                <a:solidFill>
                  <a:srgbClr val="002060"/>
                </a:solidFill>
              </a:rPr>
              <a:t>voda</a:t>
            </a:r>
          </a:p>
          <a:p>
            <a:pPr eaLnBrk="1" hangingPunct="1">
              <a:lnSpc>
                <a:spcPct val="90000"/>
              </a:lnSpc>
            </a:pPr>
            <a:endParaRPr lang="cs-CZ" altLang="cs-CZ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i="1" dirty="0" smtClean="0">
                <a:solidFill>
                  <a:srgbClr val="002060"/>
                </a:solidFill>
              </a:rPr>
              <a:t>Voda z </a:t>
            </a:r>
            <a:r>
              <a:rPr lang="cs-CZ" altLang="cs-CZ" i="1" dirty="0" smtClean="0">
                <a:solidFill>
                  <a:srgbClr val="002060"/>
                </a:solidFill>
              </a:rPr>
              <a:t>kaluže</a:t>
            </a:r>
          </a:p>
          <a:p>
            <a:pPr eaLnBrk="1" hangingPunct="1">
              <a:lnSpc>
                <a:spcPct val="90000"/>
              </a:lnSpc>
            </a:pPr>
            <a:endParaRPr lang="cs-CZ" altLang="cs-CZ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i="1" dirty="0" smtClean="0">
                <a:solidFill>
                  <a:srgbClr val="002060"/>
                </a:solidFill>
              </a:rPr>
              <a:t>Destilovaná </a:t>
            </a:r>
            <a:r>
              <a:rPr lang="cs-CZ" altLang="cs-CZ" i="1" dirty="0" smtClean="0">
                <a:solidFill>
                  <a:srgbClr val="002060"/>
                </a:solidFill>
              </a:rPr>
              <a:t>voda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i="1" dirty="0" smtClean="0">
                <a:solidFill>
                  <a:srgbClr val="002060"/>
                </a:solidFill>
              </a:rPr>
              <a:t>Měď</a:t>
            </a:r>
          </a:p>
          <a:p>
            <a:pPr eaLnBrk="1" hangingPunct="1">
              <a:lnSpc>
                <a:spcPct val="90000"/>
              </a:lnSpc>
            </a:pPr>
            <a:endParaRPr lang="cs-CZ" altLang="cs-CZ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i="1" dirty="0" smtClean="0">
                <a:solidFill>
                  <a:srgbClr val="002060"/>
                </a:solidFill>
              </a:rPr>
              <a:t>Bronz</a:t>
            </a:r>
          </a:p>
          <a:p>
            <a:pPr eaLnBrk="1" hangingPunct="1">
              <a:lnSpc>
                <a:spcPct val="90000"/>
              </a:lnSpc>
            </a:pPr>
            <a:endParaRPr lang="cs-CZ" altLang="cs-CZ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i="1" dirty="0" smtClean="0">
                <a:solidFill>
                  <a:srgbClr val="002060"/>
                </a:solidFill>
              </a:rPr>
              <a:t>Mléko</a:t>
            </a:r>
          </a:p>
          <a:p>
            <a:pPr eaLnBrk="1" hangingPunct="1">
              <a:lnSpc>
                <a:spcPct val="90000"/>
              </a:lnSpc>
            </a:pPr>
            <a:endParaRPr lang="cs-CZ" altLang="cs-CZ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i="1" dirty="0" smtClean="0">
                <a:solidFill>
                  <a:srgbClr val="002060"/>
                </a:solidFill>
              </a:rPr>
              <a:t>Mlha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071888" y="1721768"/>
            <a:ext cx="5719936" cy="5898232"/>
          </a:xfrm>
        </p:spPr>
        <p:txBody>
          <a:bodyPr/>
          <a:lstStyle/>
          <a:p>
            <a:r>
              <a:rPr lang="cs-CZ" dirty="0" smtClean="0"/>
              <a:t>homogenní směs - kapalný roztok</a:t>
            </a:r>
          </a:p>
          <a:p>
            <a:r>
              <a:rPr lang="cs-CZ" dirty="0" smtClean="0"/>
              <a:t>heterogenní směs - suspenze</a:t>
            </a:r>
          </a:p>
          <a:p>
            <a:endParaRPr lang="cs-CZ" dirty="0" smtClean="0"/>
          </a:p>
          <a:p>
            <a:r>
              <a:rPr lang="cs-CZ" dirty="0" smtClean="0"/>
              <a:t>chemická sloučenina</a:t>
            </a:r>
          </a:p>
          <a:p>
            <a:r>
              <a:rPr lang="cs-CZ" dirty="0" smtClean="0"/>
              <a:t>chemický prvek</a:t>
            </a:r>
          </a:p>
          <a:p>
            <a:endParaRPr lang="cs-CZ" sz="2000" dirty="0" smtClean="0"/>
          </a:p>
          <a:p>
            <a:r>
              <a:rPr lang="cs-CZ" dirty="0" smtClean="0"/>
              <a:t>homogenní směs - pevný roztok</a:t>
            </a:r>
          </a:p>
          <a:p>
            <a:endParaRPr lang="cs-CZ" sz="2400" dirty="0" smtClean="0"/>
          </a:p>
          <a:p>
            <a:r>
              <a:rPr lang="cs-CZ" dirty="0" smtClean="0"/>
              <a:t>heterogenní směs - emulze</a:t>
            </a:r>
          </a:p>
          <a:p>
            <a:endParaRPr lang="cs-CZ" sz="2000" dirty="0" smtClean="0"/>
          </a:p>
          <a:p>
            <a:r>
              <a:rPr lang="cs-CZ" dirty="0" smtClean="0"/>
              <a:t>heterogenní směs - aerosol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" y="289609"/>
            <a:ext cx="1185333" cy="118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7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60400" y="1549400"/>
            <a:ext cx="8678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altLang="cs-CZ" sz="1200" dirty="0" smtClean="0"/>
              <a:t>MAREČEK</a:t>
            </a:r>
            <a:r>
              <a:rPr lang="cs-CZ" altLang="cs-CZ" sz="1200" dirty="0"/>
              <a:t>, Aleš a Jaroslav HONZA. </a:t>
            </a:r>
            <a:r>
              <a:rPr lang="cs-CZ" altLang="cs-CZ" sz="1200" i="1" dirty="0"/>
              <a:t>Chemie pro čtyřletá gymnázia</a:t>
            </a:r>
            <a:r>
              <a:rPr lang="cs-CZ" altLang="cs-CZ" sz="1200" dirty="0"/>
              <a:t>. 3., </a:t>
            </a:r>
            <a:r>
              <a:rPr lang="cs-CZ" altLang="cs-CZ" sz="1200" dirty="0" err="1"/>
              <a:t>přeprac</a:t>
            </a:r>
            <a:r>
              <a:rPr lang="cs-CZ" altLang="cs-CZ" sz="1200" dirty="0"/>
              <a:t>. vyd. Olomouc: Nakladatelství Olomouc, 2005, 240 s. ISBN </a:t>
            </a:r>
            <a:r>
              <a:rPr lang="cs-CZ" altLang="cs-CZ" sz="1200" dirty="0" smtClean="0"/>
              <a:t>80-7182-055-51</a:t>
            </a:r>
            <a:endParaRPr lang="cs-CZ" altLang="cs-CZ" sz="12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73100" y="2324100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 dirty="0" smtClean="0"/>
              <a:t>DUŠEK</a:t>
            </a:r>
            <a:r>
              <a:rPr lang="cs-CZ" sz="1200" dirty="0"/>
              <a:t>, Bohuslav a Vratislav FLEMR. </a:t>
            </a:r>
            <a:r>
              <a:rPr lang="cs-CZ" sz="1200" i="1" dirty="0"/>
              <a:t>Obecná a anorganická chemie pro gymnázia</a:t>
            </a:r>
            <a:r>
              <a:rPr lang="cs-CZ" sz="1200" dirty="0"/>
              <a:t>. SPN, 2007. ISBN 80-7235-369-1. </a:t>
            </a:r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83856" y="5466184"/>
            <a:ext cx="25765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5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5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500" dirty="0">
              <a:solidFill>
                <a:srgbClr val="FF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428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smtClean="0">
                <a:solidFill>
                  <a:srgbClr val="FF0000"/>
                </a:solidFill>
              </a:rPr>
              <a:t>Klasifikace látek</a:t>
            </a:r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 smtClean="0"/>
              <a:t>Klasifikace látek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778000"/>
            <a:ext cx="9144000" cy="419224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002060"/>
                </a:solidFill>
              </a:rPr>
              <a:t>a) </a:t>
            </a:r>
            <a:r>
              <a:rPr lang="cs-CZ" altLang="cs-CZ" dirty="0" smtClean="0">
                <a:solidFill>
                  <a:srgbClr val="002060"/>
                </a:solidFill>
              </a:rPr>
              <a:t>podle fyzikálního kritéria</a:t>
            </a:r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látky pevné</a:t>
            </a:r>
            <a:r>
              <a:rPr lang="cs-CZ" altLang="cs-CZ" dirty="0" smtClean="0"/>
              <a:t> (krystalické, amorfní) – stálý objem a tvar</a:t>
            </a:r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látky kapalné</a:t>
            </a:r>
            <a:r>
              <a:rPr lang="cs-CZ" altLang="cs-CZ" dirty="0" smtClean="0"/>
              <a:t> – stálý objem, ale přizpůsobují se tvaru nádoby</a:t>
            </a:r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látky plynné</a:t>
            </a:r>
            <a:r>
              <a:rPr lang="cs-CZ" altLang="cs-CZ" dirty="0" smtClean="0"/>
              <a:t> – nemají stálý objem ani tvar</a:t>
            </a:r>
          </a:p>
        </p:txBody>
      </p:sp>
    </p:spTree>
    <p:extLst>
      <p:ext uri="{BB962C8B-B14F-4D97-AF65-F5344CB8AC3E}">
        <p14:creationId xmlns:p14="http://schemas.microsoft.com/office/powerpoint/2010/main" val="30939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 smtClean="0">
                <a:solidFill>
                  <a:srgbClr val="002060"/>
                </a:solidFill>
              </a:rPr>
              <a:t>Označení skupenských stavů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pevná fáze 		</a:t>
            </a:r>
            <a:r>
              <a:rPr lang="cs-CZ" altLang="cs-CZ" dirty="0" smtClean="0">
                <a:solidFill>
                  <a:srgbClr val="C00000"/>
                </a:solidFill>
              </a:rPr>
              <a:t>(s)</a:t>
            </a:r>
          </a:p>
          <a:p>
            <a:pPr eaLnBrk="1" hangingPunct="1"/>
            <a:r>
              <a:rPr lang="cs-CZ" altLang="cs-CZ" dirty="0" smtClean="0"/>
              <a:t>kapalná fáze </a:t>
            </a:r>
            <a:r>
              <a:rPr lang="cs-CZ" altLang="cs-CZ" dirty="0"/>
              <a:t>	</a:t>
            </a:r>
            <a:r>
              <a:rPr lang="cs-CZ" altLang="cs-CZ" dirty="0" smtClean="0">
                <a:solidFill>
                  <a:srgbClr val="C00000"/>
                </a:solidFill>
              </a:rPr>
              <a:t>(l)</a:t>
            </a:r>
          </a:p>
          <a:p>
            <a:pPr eaLnBrk="1" hangingPunct="1"/>
            <a:r>
              <a:rPr lang="cs-CZ" altLang="cs-CZ" dirty="0" smtClean="0"/>
              <a:t>plynná fáze </a:t>
            </a:r>
            <a:r>
              <a:rPr lang="cs-CZ" altLang="cs-CZ" dirty="0"/>
              <a:t>	</a:t>
            </a:r>
            <a:r>
              <a:rPr lang="cs-CZ" altLang="cs-CZ" dirty="0" smtClean="0"/>
              <a:t>	</a:t>
            </a:r>
            <a:r>
              <a:rPr lang="cs-CZ" altLang="cs-CZ" dirty="0" smtClean="0">
                <a:solidFill>
                  <a:srgbClr val="C00000"/>
                </a:solidFill>
              </a:rPr>
              <a:t>(g)</a:t>
            </a:r>
          </a:p>
          <a:p>
            <a:pPr eaLnBrk="1" hangingPunct="1"/>
            <a:r>
              <a:rPr lang="cs-CZ" altLang="cs-CZ" dirty="0" smtClean="0"/>
              <a:t>vodný roztok 	</a:t>
            </a:r>
            <a:r>
              <a:rPr lang="cs-CZ" altLang="cs-CZ" dirty="0" smtClean="0">
                <a:solidFill>
                  <a:srgbClr val="C00000"/>
                </a:solidFill>
              </a:rPr>
              <a:t>(</a:t>
            </a:r>
            <a:r>
              <a:rPr lang="cs-CZ" altLang="cs-CZ" dirty="0" err="1" smtClean="0">
                <a:solidFill>
                  <a:srgbClr val="C00000"/>
                </a:solidFill>
              </a:rPr>
              <a:t>aq</a:t>
            </a:r>
            <a:r>
              <a:rPr lang="cs-CZ" altLang="cs-CZ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8196" name="AutoShape 5" descr="Z"/>
          <p:cNvSpPr>
            <a:spLocks noChangeAspect="1" noChangeArrowheads="1"/>
          </p:cNvSpPr>
          <p:nvPr/>
        </p:nvSpPr>
        <p:spPr bwMode="auto">
          <a:xfrm>
            <a:off x="172862" y="51154"/>
            <a:ext cx="1894417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7" name="AutoShape 7" descr="Z"/>
          <p:cNvSpPr>
            <a:spLocks noChangeAspect="1" noChangeArrowheads="1"/>
          </p:cNvSpPr>
          <p:nvPr/>
        </p:nvSpPr>
        <p:spPr bwMode="auto">
          <a:xfrm>
            <a:off x="3921126" y="2942167"/>
            <a:ext cx="2317750" cy="17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198" name="Picture 9" descr="meltingIce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84" y="3233936"/>
            <a:ext cx="317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7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1"/>
          <p:cNvSpPr>
            <a:spLocks noGrp="1" noChangeArrowheads="1"/>
          </p:cNvSpPr>
          <p:nvPr>
            <p:ph type="title"/>
          </p:nvPr>
        </p:nvSpPr>
        <p:spPr>
          <a:xfrm>
            <a:off x="1359076" y="305153"/>
            <a:ext cx="8292923" cy="12700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C00000"/>
                </a:solidFill>
              </a:rPr>
              <a:t>Fázové přechody – opakování učiva ZŠ</a:t>
            </a:r>
          </a:p>
        </p:txBody>
      </p:sp>
      <p:graphicFrame>
        <p:nvGraphicFramePr>
          <p:cNvPr id="5159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868416"/>
              </p:ext>
            </p:extLst>
          </p:nvPr>
        </p:nvGraphicFramePr>
        <p:xfrm>
          <a:off x="508000" y="1778000"/>
          <a:ext cx="9144000" cy="5358757"/>
        </p:xfrm>
        <a:graphic>
          <a:graphicData uri="http://schemas.openxmlformats.org/drawingml/2006/table">
            <a:tbl>
              <a:tblPr/>
              <a:tblGrid>
                <a:gridCol w="5051778"/>
                <a:gridCol w="4092222"/>
              </a:tblGrid>
              <a:tr h="104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Změna skupenství v symbolech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 změny</a:t>
                      </a: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(s)      (l)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(s)      (g)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(l)       (s)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(l)       (g)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(g)      (l)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(g)      (s)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5" name="Line 36"/>
          <p:cNvSpPr>
            <a:spLocks noChangeShapeType="1"/>
          </p:cNvSpPr>
          <p:nvPr/>
        </p:nvSpPr>
        <p:spPr bwMode="auto">
          <a:xfrm>
            <a:off x="1158876" y="3249083"/>
            <a:ext cx="4004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cs-CZ"/>
          </a:p>
        </p:txBody>
      </p:sp>
      <p:sp>
        <p:nvSpPr>
          <p:cNvPr id="9246" name="Line 37"/>
          <p:cNvSpPr>
            <a:spLocks noChangeShapeType="1"/>
          </p:cNvSpPr>
          <p:nvPr/>
        </p:nvSpPr>
        <p:spPr bwMode="auto">
          <a:xfrm>
            <a:off x="1158876" y="3810000"/>
            <a:ext cx="4815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cs-CZ"/>
          </a:p>
        </p:txBody>
      </p:sp>
      <p:sp>
        <p:nvSpPr>
          <p:cNvPr id="9247" name="Line 40"/>
          <p:cNvSpPr>
            <a:spLocks noChangeShapeType="1"/>
          </p:cNvSpPr>
          <p:nvPr/>
        </p:nvSpPr>
        <p:spPr bwMode="auto">
          <a:xfrm>
            <a:off x="1079501" y="4610806"/>
            <a:ext cx="400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cs-CZ"/>
          </a:p>
        </p:txBody>
      </p:sp>
      <p:sp>
        <p:nvSpPr>
          <p:cNvPr id="9248" name="Line 41"/>
          <p:cNvSpPr>
            <a:spLocks noChangeShapeType="1"/>
          </p:cNvSpPr>
          <p:nvPr/>
        </p:nvSpPr>
        <p:spPr bwMode="auto">
          <a:xfrm>
            <a:off x="1079501" y="5330472"/>
            <a:ext cx="400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cs-CZ"/>
          </a:p>
        </p:txBody>
      </p:sp>
      <p:sp>
        <p:nvSpPr>
          <p:cNvPr id="9249" name="Line 42"/>
          <p:cNvSpPr>
            <a:spLocks noChangeShapeType="1"/>
          </p:cNvSpPr>
          <p:nvPr/>
        </p:nvSpPr>
        <p:spPr bwMode="auto">
          <a:xfrm>
            <a:off x="1158876" y="6050139"/>
            <a:ext cx="5609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cs-CZ"/>
          </a:p>
        </p:txBody>
      </p:sp>
      <p:sp>
        <p:nvSpPr>
          <p:cNvPr id="9250" name="Line 43"/>
          <p:cNvSpPr>
            <a:spLocks noChangeShapeType="1"/>
          </p:cNvSpPr>
          <p:nvPr/>
        </p:nvSpPr>
        <p:spPr bwMode="auto">
          <a:xfrm>
            <a:off x="1240015" y="6769806"/>
            <a:ext cx="4004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599" tIns="50799" rIns="101599" bIns="50799"/>
          <a:lstStyle/>
          <a:p>
            <a:endParaRPr lang="cs-CZ"/>
          </a:p>
        </p:txBody>
      </p:sp>
      <p:sp>
        <p:nvSpPr>
          <p:cNvPr id="2" name="Tlačítko akce: Nápověda 1">
            <a:hlinkClick r:id="" action="ppaction://noaction" highlightClick="1"/>
          </p:cNvPr>
          <p:cNvSpPr/>
          <p:nvPr/>
        </p:nvSpPr>
        <p:spPr>
          <a:xfrm>
            <a:off x="172227" y="334700"/>
            <a:ext cx="1158240" cy="1158240"/>
          </a:xfrm>
          <a:prstGeom prst="actionButtonHelp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spcCol="0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576" y="425624"/>
            <a:ext cx="8388424" cy="864096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cs-CZ" altLang="cs-CZ" sz="4000" dirty="0"/>
              <a:t>Fázové přechody – správné řešení</a:t>
            </a:r>
          </a:p>
        </p:txBody>
      </p:sp>
      <p:graphicFrame>
        <p:nvGraphicFramePr>
          <p:cNvPr id="9290" name="Group 74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515808798"/>
              </p:ext>
            </p:extLst>
          </p:nvPr>
        </p:nvGraphicFramePr>
        <p:xfrm>
          <a:off x="399480" y="1515304"/>
          <a:ext cx="8640960" cy="4490678"/>
        </p:xfrm>
        <a:graphic>
          <a:graphicData uri="http://schemas.openxmlformats.org/drawingml/2006/table">
            <a:tbl>
              <a:tblPr/>
              <a:tblGrid>
                <a:gridCol w="4773864"/>
                <a:gridCol w="3867096"/>
              </a:tblGrid>
              <a:tr h="976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Změna skupenství v symbolech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 změny</a:t>
                      </a: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(s)      (l)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tání</a:t>
                      </a: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(s)      (g)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sublimace</a:t>
                      </a: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(l)       (s)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tuhnutí(krystalizace)</a:t>
                      </a: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(l)       (g)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vypařování</a:t>
                      </a: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(g)      (l)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kondenzace</a:t>
                      </a: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(g)      (s)</a:t>
                      </a:r>
                    </a:p>
                  </a:txBody>
                  <a:tcPr marL="101600" marR="101600" marT="50797" marB="50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desublimace</a:t>
                      </a:r>
                    </a:p>
                  </a:txBody>
                  <a:tcPr marL="101600" marR="101600" marT="50797" marB="50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Veselý obličej 1"/>
          <p:cNvSpPr/>
          <p:nvPr/>
        </p:nvSpPr>
        <p:spPr>
          <a:xfrm>
            <a:off x="199272" y="353616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F7C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113672" y="2873896"/>
            <a:ext cx="2939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141016" y="3449960"/>
            <a:ext cx="2939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095296" y="3954016"/>
            <a:ext cx="2939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141016" y="4563616"/>
            <a:ext cx="2939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239120" y="5178152"/>
            <a:ext cx="2939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260632" y="5754216"/>
            <a:ext cx="2939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6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102" y="210071"/>
            <a:ext cx="8384058" cy="1270000"/>
          </a:xfrm>
          <a:solidFill>
            <a:schemeClr val="accent1">
              <a:lumMod val="9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C00000"/>
                </a:solidFill>
              </a:rPr>
              <a:t>Určete druh skupenské přeměny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numCol="1" spcCol="504000"/>
          <a:lstStyle/>
          <a:p>
            <a:r>
              <a:rPr lang="cs-CZ" altLang="cs-CZ" dirty="0"/>
              <a:t>Schnutí </a:t>
            </a:r>
            <a:r>
              <a:rPr lang="cs-CZ" altLang="cs-CZ" dirty="0" smtClean="0"/>
              <a:t>prádla</a:t>
            </a:r>
          </a:p>
          <a:p>
            <a:r>
              <a:rPr lang="cs-CZ" altLang="cs-CZ" dirty="0" smtClean="0"/>
              <a:t>Zamlžení </a:t>
            </a:r>
            <a:r>
              <a:rPr lang="cs-CZ" altLang="cs-CZ" dirty="0"/>
              <a:t>oken</a:t>
            </a:r>
          </a:p>
          <a:p>
            <a:pPr eaLnBrk="1" hangingPunct="1"/>
            <a:r>
              <a:rPr lang="cs-CZ" altLang="cs-CZ" dirty="0"/>
              <a:t>Tvorba jinovatky na </a:t>
            </a:r>
            <a:r>
              <a:rPr lang="cs-CZ" altLang="cs-CZ" dirty="0" smtClean="0"/>
              <a:t>podzim</a:t>
            </a:r>
          </a:p>
          <a:p>
            <a:pPr eaLnBrk="1" hangingPunct="1"/>
            <a:r>
              <a:rPr lang="cs-CZ" altLang="cs-CZ" dirty="0" smtClean="0"/>
              <a:t>Příprava </a:t>
            </a:r>
            <a:r>
              <a:rPr lang="cs-CZ" altLang="cs-CZ" dirty="0"/>
              <a:t>ledu do nápojů</a:t>
            </a:r>
          </a:p>
          <a:p>
            <a:pPr eaLnBrk="1" hangingPunct="1"/>
            <a:r>
              <a:rPr lang="cs-CZ" altLang="cs-CZ" dirty="0"/>
              <a:t>Ubývání zmrazků v zimním období, kdy teplota nevystoupí nad 0 </a:t>
            </a:r>
            <a:r>
              <a:rPr lang="cs-CZ" altLang="cs-CZ" baseline="30000" dirty="0"/>
              <a:t>O</a:t>
            </a:r>
            <a:r>
              <a:rPr lang="cs-CZ" altLang="cs-CZ" dirty="0"/>
              <a:t>C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002060"/>
                </a:solidFill>
              </a:rPr>
              <a:t>vypařování</a:t>
            </a:r>
          </a:p>
          <a:p>
            <a:r>
              <a:rPr lang="cs-CZ" i="1" dirty="0" smtClean="0">
                <a:solidFill>
                  <a:srgbClr val="002060"/>
                </a:solidFill>
              </a:rPr>
              <a:t>kondenzace</a:t>
            </a:r>
          </a:p>
          <a:p>
            <a:r>
              <a:rPr lang="cs-CZ" i="1" dirty="0" smtClean="0">
                <a:solidFill>
                  <a:srgbClr val="002060"/>
                </a:solidFill>
              </a:rPr>
              <a:t>desublimace</a:t>
            </a:r>
          </a:p>
          <a:p>
            <a:endParaRPr lang="cs-CZ" i="1" dirty="0" smtClean="0">
              <a:solidFill>
                <a:srgbClr val="002060"/>
              </a:solidFill>
            </a:endParaRPr>
          </a:p>
          <a:p>
            <a:r>
              <a:rPr lang="cs-CZ" i="1" dirty="0" smtClean="0">
                <a:solidFill>
                  <a:srgbClr val="002060"/>
                </a:solidFill>
              </a:rPr>
              <a:t>tuhnutí</a:t>
            </a:r>
          </a:p>
          <a:p>
            <a:r>
              <a:rPr lang="cs-CZ" i="1" dirty="0" smtClean="0">
                <a:solidFill>
                  <a:srgbClr val="002060"/>
                </a:solidFill>
              </a:rPr>
              <a:t>sublimace</a:t>
            </a:r>
            <a:endParaRPr lang="cs-CZ" i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9" y="289609"/>
            <a:ext cx="1185333" cy="118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1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514633" y="353616"/>
            <a:ext cx="9144000" cy="1270000"/>
          </a:xfrm>
        </p:spPr>
        <p:txBody>
          <a:bodyPr/>
          <a:lstStyle/>
          <a:p>
            <a:pPr algn="l" eaLnBrk="1" hangingPunct="1"/>
            <a:r>
              <a:rPr lang="cs-CZ" altLang="cs-CZ" dirty="0" smtClean="0">
                <a:solidFill>
                  <a:srgbClr val="002060"/>
                </a:solidFill>
              </a:rPr>
              <a:t>b) </a:t>
            </a:r>
            <a:r>
              <a:rPr lang="cs-CZ" altLang="cs-CZ" sz="4000" dirty="0" smtClean="0">
                <a:solidFill>
                  <a:srgbClr val="002060"/>
                </a:solidFill>
              </a:rPr>
              <a:t>třídění látek z chemického hlediska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8698604"/>
              </p:ext>
            </p:extLst>
          </p:nvPr>
        </p:nvGraphicFramePr>
        <p:xfrm>
          <a:off x="479778" y="1762125"/>
          <a:ext cx="9121070" cy="496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3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472" y="353616"/>
            <a:ext cx="9144000" cy="936104"/>
          </a:xfrm>
        </p:spPr>
        <p:txBody>
          <a:bodyPr/>
          <a:lstStyle/>
          <a:p>
            <a:pPr algn="l" eaLnBrk="1" hangingPunct="1"/>
            <a:r>
              <a:rPr lang="cs-CZ" altLang="cs-CZ" sz="40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cs-CZ" altLang="cs-CZ" sz="40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cs-CZ" altLang="cs-CZ" sz="4000" dirty="0" smtClean="0">
                <a:solidFill>
                  <a:srgbClr val="002060"/>
                </a:solidFill>
                <a:latin typeface="Times New Roman" pitchFamily="18" charset="0"/>
              </a:rPr>
              <a:t>1.Dělení směsí </a:t>
            </a:r>
            <a:r>
              <a:rPr lang="cs-CZ" altLang="cs-CZ" sz="40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cs-CZ" altLang="cs-CZ" sz="4000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cs-CZ" altLang="cs-CZ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504" y="1577752"/>
            <a:ext cx="9036496" cy="523438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3300"/>
                </a:solidFill>
                <a:latin typeface="Times New Roman" pitchFamily="18" charset="0"/>
              </a:rPr>
              <a:t>podle velikostí částic</a:t>
            </a:r>
            <a:endParaRPr lang="cs-CZ" altLang="cs-CZ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1541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63902"/>
              </p:ext>
            </p:extLst>
          </p:nvPr>
        </p:nvGraphicFramePr>
        <p:xfrm>
          <a:off x="471488" y="2441848"/>
          <a:ext cx="9505056" cy="4495904"/>
        </p:xfrm>
        <a:graphic>
          <a:graphicData uri="http://schemas.openxmlformats.org/drawingml/2006/table">
            <a:tbl>
              <a:tblPr/>
              <a:tblGrid>
                <a:gridCol w="1728192"/>
                <a:gridCol w="2880320"/>
                <a:gridCol w="2439359"/>
                <a:gridCol w="2457185"/>
              </a:tblGrid>
              <a:tr h="1302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01600" marR="1016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Heterogenní směs</a:t>
                      </a: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Koloidní směs</a:t>
                      </a: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Homogenní směs </a:t>
                      </a:r>
                      <a:b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cs-CZ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(roztok)</a:t>
                      </a: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567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Velikost částic</a:t>
                      </a:r>
                    </a:p>
                  </a:txBody>
                  <a:tcPr marL="101600" marR="1016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6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Částice větší než 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suspenze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emulze</a:t>
                      </a: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Velikost částic v rozsahu 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-10</a:t>
                      </a:r>
                      <a:r>
                        <a:rPr kumimoji="0" 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-9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</a:t>
                      </a:r>
                      <a:endParaRPr kumimoji="0" lang="cs-CZ" sz="2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Částice 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menší než 10</a:t>
                      </a:r>
                      <a:r>
                        <a:rPr kumimoji="0" 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-9m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roztoky</a:t>
                      </a: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Viditelnost částic</a:t>
                      </a:r>
                    </a:p>
                  </a:txBody>
                  <a:tcPr marL="101600" marR="1016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68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Viditelné okem nebo mikroskopem</a:t>
                      </a: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Viditelné elektronovým mikroskopem</a:t>
                      </a: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neviditelné</a:t>
                      </a:r>
                    </a:p>
                  </a:txBody>
                  <a:tcPr marL="101600" marR="1016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9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579</Words>
  <Application>Microsoft Office PowerPoint</Application>
  <PresentationFormat>Vlastní</PresentationFormat>
  <Paragraphs>164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Calibri</vt:lpstr>
      <vt:lpstr>Wingdings</vt:lpstr>
      <vt:lpstr>Arial - 20</vt:lpstr>
      <vt:lpstr>Výchozí návrh</vt:lpstr>
      <vt:lpstr>1_Výchozí návrh</vt:lpstr>
      <vt:lpstr>2_Výchozí návrh</vt:lpstr>
      <vt:lpstr>Klasifikace látek</vt:lpstr>
      <vt:lpstr>Klasifikace látek</vt:lpstr>
      <vt:lpstr>Klasifikace látek</vt:lpstr>
      <vt:lpstr>Označení skupenských stavů</vt:lpstr>
      <vt:lpstr>Fázové přechody – opakování učiva ZŠ</vt:lpstr>
      <vt:lpstr>Fázové přechody – správné řešení</vt:lpstr>
      <vt:lpstr>Určete druh skupenské přeměny</vt:lpstr>
      <vt:lpstr>b) třídění látek z chemického hlediska</vt:lpstr>
      <vt:lpstr> 1.Dělení směsí  </vt:lpstr>
      <vt:lpstr>Rozdělení heterogenních směsi</vt:lpstr>
      <vt:lpstr>Rozdělení homogenních směsí</vt:lpstr>
      <vt:lpstr>2.Dělení chemických látek</vt:lpstr>
      <vt:lpstr> Určete o jakou látku se jedná </vt:lpstr>
      <vt:lpstr>POUŽITÉ ZDROJE:</vt:lpstr>
    </vt:vector>
  </TitlesOfParts>
  <Company>Foto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Fiala</dc:creator>
  <cp:lastModifiedBy>LS</cp:lastModifiedBy>
  <cp:revision>30</cp:revision>
  <dcterms:created xsi:type="dcterms:W3CDTF">2012-09-04T15:54:48Z</dcterms:created>
  <dcterms:modified xsi:type="dcterms:W3CDTF">2013-11-01T09:47:41Z</dcterms:modified>
</cp:coreProperties>
</file>