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6AAAC0-DFFA-43D4-A7DF-187658C351C4}" type="datetimeFigureOut">
              <a:rPr lang="cs-CZ" smtClean="0"/>
              <a:t>19. 8. 2013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9995B8-D7CA-4FA5-9DBC-A42ECB42E72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hristinaa14.wordpress.com/2011/06/03/drink-water/" TargetMode="External"/><Relationship Id="rId2" Type="http://schemas.openxmlformats.org/officeDocument/2006/relationships/hyperlink" Target="http://www.clker.com/clipart-14728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upercoloring.com/pages/watching-hocke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381000"/>
            <a:ext cx="84677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18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91680" y="1916832"/>
            <a:ext cx="50435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Výukový materiál pro 3. ročník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Vyjádření právě probíhající činnosti. Tvary s –ing.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19672" y="1844824"/>
            <a:ext cx="604867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Jak vyjádřím právě probíhající činnost?</a:t>
            </a:r>
            <a:endParaRPr lang="cs-CZ" sz="3600" dirty="0"/>
          </a:p>
        </p:txBody>
      </p:sp>
      <p:pic>
        <p:nvPicPr>
          <p:cNvPr id="4" name="Obrázek 3" descr="11971067231812192805johnny_automatic_boy_sitting_in_chai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645024"/>
            <a:ext cx="1879468" cy="219639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15616" y="4077072"/>
            <a:ext cx="37330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Chlapec sedí. </a:t>
            </a:r>
          </a:p>
          <a:p>
            <a:endParaRPr lang="cs-CZ" sz="2800" dirty="0" smtClean="0"/>
          </a:p>
          <a:p>
            <a:r>
              <a:rPr lang="cs-CZ" sz="2800" i="1" dirty="0" smtClean="0"/>
              <a:t>Jak vidíme na obrázku, </a:t>
            </a:r>
          </a:p>
          <a:p>
            <a:r>
              <a:rPr lang="cs-CZ" sz="2800" i="1" dirty="0" smtClean="0"/>
              <a:t>právě se toto děje.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11971067231812192805johnny_automatic_boy_sitting_in_chai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645024"/>
            <a:ext cx="1879468" cy="2196398"/>
          </a:xfrm>
          <a:prstGeom prst="rect">
            <a:avLst/>
          </a:prstGeom>
        </p:spPr>
      </p:pic>
      <p:sp>
        <p:nvSpPr>
          <p:cNvPr id="3" name="Zaoblený obdélník 2"/>
          <p:cNvSpPr/>
          <p:nvPr/>
        </p:nvSpPr>
        <p:spPr>
          <a:xfrm>
            <a:off x="1043608" y="1484784"/>
            <a:ext cx="691276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Zkusíme si pozměnit větu, ale její význam zůstane stejný: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63688" y="436510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Chlapec je sedící.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43608" y="1700808"/>
            <a:ext cx="66967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Takto změněnou větu přeložíme do angličtiny:</a:t>
            </a:r>
            <a:endParaRPr lang="cs-CZ" sz="3600" dirty="0"/>
          </a:p>
        </p:txBody>
      </p:sp>
      <p:pic>
        <p:nvPicPr>
          <p:cNvPr id="3" name="Obrázek 2" descr="11971067231812192805johnny_automatic_boy_sitting_in_chair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645024"/>
            <a:ext cx="1879468" cy="21963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259632" y="3717032"/>
            <a:ext cx="1438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Chlapec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4437112"/>
            <a:ext cx="1427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boy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059832" y="3717032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je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59832" y="4437112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is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51920" y="3717032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sedící.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51920" y="4437112"/>
            <a:ext cx="1254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sitting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mph" presetSubtype="1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5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5" grpId="1"/>
      <p:bldP spid="6" grpId="0"/>
      <p:bldP spid="7" grpId="0"/>
      <p:bldP spid="7" grpId="1"/>
      <p:bldP spid="8" grpId="0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115616" y="1268760"/>
            <a:ext cx="69847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Tvary s  -</a:t>
            </a:r>
            <a:r>
              <a:rPr lang="cs-CZ" sz="3600" dirty="0" err="1" smtClean="0"/>
              <a:t>ing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2780928"/>
            <a:ext cx="78322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Tyto tvary se tvoří tak, že k významovému slovesu</a:t>
            </a:r>
          </a:p>
          <a:p>
            <a:r>
              <a:rPr lang="cs-CZ" sz="2800" dirty="0" smtClean="0"/>
              <a:t>přidáme koncovku -ing. Např.: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3789040"/>
            <a:ext cx="5524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vařit                </a:t>
            </a:r>
            <a:r>
              <a:rPr lang="cs-CZ" sz="2800" dirty="0" err="1" smtClean="0"/>
              <a:t>cook</a:t>
            </a:r>
            <a:r>
              <a:rPr lang="cs-CZ" sz="2800" dirty="0" smtClean="0"/>
              <a:t>              </a:t>
            </a:r>
            <a:r>
              <a:rPr lang="cs-CZ" sz="2800" dirty="0" err="1" smtClean="0"/>
              <a:t>cook</a:t>
            </a:r>
            <a:r>
              <a:rPr lang="cs-CZ" sz="2800" dirty="0" err="1" smtClean="0">
                <a:solidFill>
                  <a:srgbClr val="FF0000"/>
                </a:solidFill>
              </a:rPr>
              <a:t>ing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4365104"/>
            <a:ext cx="5430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číst                  </a:t>
            </a:r>
            <a:r>
              <a:rPr lang="cs-CZ" sz="2800" dirty="0" err="1" smtClean="0"/>
              <a:t>read</a:t>
            </a:r>
            <a:r>
              <a:rPr lang="cs-CZ" sz="2800" dirty="0" smtClean="0"/>
              <a:t>              </a:t>
            </a:r>
            <a:r>
              <a:rPr lang="cs-CZ" sz="2800" dirty="0" err="1" smtClean="0"/>
              <a:t>read</a:t>
            </a:r>
            <a:r>
              <a:rPr lang="cs-CZ" sz="2800" dirty="0" err="1" smtClean="0">
                <a:solidFill>
                  <a:srgbClr val="FF0000"/>
                </a:solidFill>
              </a:rPr>
              <a:t>ing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1772816"/>
            <a:ext cx="126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drink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59832" y="1772816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solidFill>
                  <a:srgbClr val="FF0000"/>
                </a:solidFill>
              </a:rPr>
              <a:t>ing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79712" y="2420888"/>
            <a:ext cx="299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I </a:t>
            </a:r>
            <a:r>
              <a:rPr lang="cs-CZ" sz="3600" dirty="0" err="1" smtClean="0"/>
              <a:t>am</a:t>
            </a:r>
            <a:r>
              <a:rPr lang="cs-CZ" sz="3600" dirty="0" smtClean="0"/>
              <a:t> </a:t>
            </a:r>
            <a:r>
              <a:rPr lang="cs-CZ" sz="3600" dirty="0" err="1" smtClean="0"/>
              <a:t>drinking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64088" y="2420888"/>
            <a:ext cx="955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Piji.</a:t>
            </a:r>
            <a:endParaRPr lang="cs-CZ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2857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78904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/>
              <a:t>watch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63688" y="3789040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>
                <a:solidFill>
                  <a:srgbClr val="FF0000"/>
                </a:solidFill>
              </a:rPr>
              <a:t>ing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437112"/>
            <a:ext cx="4144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err="1" smtClean="0"/>
              <a:t>Dad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watching</a:t>
            </a:r>
            <a:r>
              <a:rPr lang="cs-CZ" sz="3600" dirty="0" smtClean="0"/>
              <a:t> TV.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4437112"/>
            <a:ext cx="3830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Táta se dívá na TV.</a:t>
            </a:r>
            <a:endParaRPr lang="cs-CZ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196752"/>
            <a:ext cx="3024336" cy="28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412776"/>
            <a:ext cx="61008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clker.com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clipart</a:t>
            </a:r>
            <a:r>
              <a:rPr lang="cs-CZ" dirty="0" smtClean="0">
                <a:hlinkClick r:id="rId2"/>
              </a:rPr>
              <a:t>-14728.html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http://christinaa14.wordpress.com/2011/06/03/drink-</a:t>
            </a:r>
            <a:r>
              <a:rPr lang="cs-CZ" dirty="0" err="1" smtClean="0">
                <a:hlinkClick r:id="rId3"/>
              </a:rPr>
              <a:t>water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supercoloring.com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pages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watching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hockey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127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BOFKA</dc:creator>
  <cp:lastModifiedBy>Petr</cp:lastModifiedBy>
  <cp:revision>7</cp:revision>
  <dcterms:created xsi:type="dcterms:W3CDTF">2013-07-21T08:59:20Z</dcterms:created>
  <dcterms:modified xsi:type="dcterms:W3CDTF">2013-08-19T20:21:43Z</dcterms:modified>
</cp:coreProperties>
</file>