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56" r:id="rId8"/>
    <p:sldId id="258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E55D9-4B89-41FA-A9AE-48EEC2207159}" type="datetimeFigureOut">
              <a:rPr lang="cs-CZ" smtClean="0"/>
              <a:pPr/>
              <a:t>19. 8. 2013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62639" y="3244334"/>
            <a:ext cx="141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hodiny</a:t>
            </a:r>
            <a:r>
              <a:rPr lang="en-US" dirty="0"/>
              <a:t>, </a:t>
            </a:r>
            <a:r>
              <a:rPr lang="en-US" dirty="0" err="1"/>
              <a:t>cifry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209550"/>
            <a:ext cx="846772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25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1988840"/>
            <a:ext cx="5573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Výukový materiál k procvičování určování času ve 12-ti</a:t>
            </a:r>
          </a:p>
          <a:p>
            <a:r>
              <a:rPr lang="cs-CZ" dirty="0" smtClean="0"/>
              <a:t> hodinovém režimu na ciferníku a v celých hodinách.</a:t>
            </a:r>
          </a:p>
          <a:p>
            <a:endParaRPr lang="cs-CZ" dirty="0"/>
          </a:p>
          <a:p>
            <a:r>
              <a:rPr lang="cs-CZ" dirty="0" smtClean="0"/>
              <a:t>Určeno pro 3. ročník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one</a:t>
            </a:r>
            <a:r>
              <a:rPr lang="cs-CZ" sz="2800" b="1" dirty="0"/>
              <a:t> </a:t>
            </a:r>
            <a:r>
              <a:rPr lang="cs-CZ" sz="2800" b="1" dirty="0" smtClean="0"/>
              <a:t>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2" name="Skupina 11"/>
          <p:cNvGrpSpPr/>
          <p:nvPr/>
        </p:nvGrpSpPr>
        <p:grpSpPr>
          <a:xfrm>
            <a:off x="4499992" y="3068960"/>
            <a:ext cx="360040" cy="1440160"/>
            <a:chOff x="4499992" y="3068960"/>
            <a:chExt cx="360040" cy="1440160"/>
          </a:xfrm>
        </p:grpSpPr>
        <p:cxnSp>
          <p:nvCxnSpPr>
            <p:cNvPr id="8" name="Přímá spojovací šipka 7"/>
            <p:cNvCxnSpPr/>
            <p:nvPr/>
          </p:nvCxnSpPr>
          <p:spPr>
            <a:xfrm flipV="1">
              <a:off x="4499992" y="4077072"/>
              <a:ext cx="36004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six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4499992" y="3068960"/>
            <a:ext cx="0" cy="2088232"/>
            <a:chOff x="4499992" y="3068960"/>
            <a:chExt cx="0" cy="2088232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>
              <a:off x="4499992" y="4581128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nine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2" name="Skupina 11"/>
          <p:cNvGrpSpPr/>
          <p:nvPr/>
        </p:nvGrpSpPr>
        <p:grpSpPr>
          <a:xfrm>
            <a:off x="3851920" y="3068960"/>
            <a:ext cx="648072" cy="1440160"/>
            <a:chOff x="3851920" y="3068960"/>
            <a:chExt cx="648072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 flipH="1">
              <a:off x="3851920" y="4509120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three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4499992" y="3068960"/>
            <a:ext cx="720080" cy="1440160"/>
            <a:chOff x="4499992" y="3068960"/>
            <a:chExt cx="720080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>
              <a:off x="4499992" y="4509120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eleven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6" name="Skupina 15"/>
          <p:cNvGrpSpPr/>
          <p:nvPr/>
        </p:nvGrpSpPr>
        <p:grpSpPr>
          <a:xfrm>
            <a:off x="4139952" y="3068960"/>
            <a:ext cx="360040" cy="1440160"/>
            <a:chOff x="4139952" y="3068960"/>
            <a:chExt cx="360040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flipH="1" flipV="1">
              <a:off x="4139952" y="4005064"/>
              <a:ext cx="36004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eight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3851920" y="3068960"/>
            <a:ext cx="648072" cy="1872208"/>
            <a:chOff x="3851920" y="3068960"/>
            <a:chExt cx="648072" cy="1872208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 flipH="1">
              <a:off x="3851920" y="4509120"/>
              <a:ext cx="648072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484784"/>
            <a:ext cx="1481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endParaRPr lang="cs-CZ" dirty="0" smtClean="0"/>
          </a:p>
          <a:p>
            <a:r>
              <a:rPr lang="cs-CZ" dirty="0" smtClean="0"/>
              <a:t>archiv autora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84</Words>
  <Application>Microsoft Office PowerPoint</Application>
  <PresentationFormat>Předvádění na obrazovce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BOFKA</dc:creator>
  <cp:lastModifiedBy>Petr</cp:lastModifiedBy>
  <cp:revision>7</cp:revision>
  <dcterms:created xsi:type="dcterms:W3CDTF">2013-07-19T07:01:32Z</dcterms:created>
  <dcterms:modified xsi:type="dcterms:W3CDTF">2013-08-19T20:12:56Z</dcterms:modified>
</cp:coreProperties>
</file>