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9" r:id="rId4"/>
    <p:sldId id="260" r:id="rId5"/>
    <p:sldId id="261" r:id="rId6"/>
    <p:sldId id="258" r:id="rId7"/>
    <p:sldId id="262" r:id="rId8"/>
    <p:sldId id="256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55D9-4B89-41FA-A9AE-48EEC2207159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CE55D9-4B89-41FA-A9AE-48EEC2207159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F28436-E090-432E-A0BF-C55DC2789F2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62639" y="3244334"/>
            <a:ext cx="1418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hodiny</a:t>
            </a:r>
            <a:r>
              <a:rPr lang="en-US" dirty="0"/>
              <a:t>, </a:t>
            </a:r>
            <a:r>
              <a:rPr lang="en-US" dirty="0" err="1"/>
              <a:t>cifry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209550"/>
            <a:ext cx="8467725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256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51720" y="1988840"/>
            <a:ext cx="5573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Výukový materiál k procvičování určování času ve 12-ti</a:t>
            </a:r>
          </a:p>
          <a:p>
            <a:r>
              <a:rPr lang="cs-CZ" dirty="0" smtClean="0"/>
              <a:t> hodinovém režimu na ciferníku a v celých hodinách.</a:t>
            </a:r>
          </a:p>
          <a:p>
            <a:endParaRPr lang="cs-CZ" dirty="0"/>
          </a:p>
          <a:p>
            <a:r>
              <a:rPr lang="cs-CZ" dirty="0" smtClean="0"/>
              <a:t>Určeno pro 3. ročník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979712" y="908720"/>
            <a:ext cx="5184576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it</a:t>
            </a:r>
            <a:r>
              <a:rPr lang="cs-CZ" sz="2800" b="1" dirty="0" smtClean="0"/>
              <a:t>?</a:t>
            </a:r>
          </a:p>
          <a:p>
            <a:pPr algn="ctr"/>
            <a:r>
              <a:rPr lang="cs-CZ" sz="2800" b="1" dirty="0" err="1" smtClean="0"/>
              <a:t>It</a:t>
            </a:r>
            <a:r>
              <a:rPr lang="cs-CZ" sz="2800" b="1" dirty="0" smtClean="0"/>
              <a:t>‘s </a:t>
            </a:r>
            <a:r>
              <a:rPr lang="cs-CZ" sz="2800" b="1" dirty="0" err="1" smtClean="0"/>
              <a:t>one</a:t>
            </a:r>
            <a:r>
              <a:rPr lang="cs-CZ" sz="2800" b="1" dirty="0"/>
              <a:t> </a:t>
            </a:r>
            <a:r>
              <a:rPr lang="cs-CZ" sz="2800" b="1" dirty="0" smtClean="0"/>
              <a:t>o‘</a:t>
            </a:r>
            <a:r>
              <a:rPr lang="cs-CZ" sz="2800" b="1" dirty="0" err="1" smtClean="0"/>
              <a:t>clock</a:t>
            </a:r>
            <a:r>
              <a:rPr lang="cs-CZ" sz="2800" b="1" dirty="0" smtClean="0"/>
              <a:t>.</a:t>
            </a:r>
          </a:p>
          <a:p>
            <a:pPr algn="ctr"/>
            <a:endParaRPr lang="cs-CZ" sz="2800" b="1" dirty="0"/>
          </a:p>
        </p:txBody>
      </p:sp>
      <p:pic>
        <p:nvPicPr>
          <p:cNvPr id="6" name="Obrázek 5" descr="cifernik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80928"/>
            <a:ext cx="3600400" cy="3600400"/>
          </a:xfrm>
          <a:prstGeom prst="rect">
            <a:avLst/>
          </a:prstGeom>
        </p:spPr>
      </p:pic>
      <p:grpSp>
        <p:nvGrpSpPr>
          <p:cNvPr id="2" name="Skupina 11"/>
          <p:cNvGrpSpPr/>
          <p:nvPr/>
        </p:nvGrpSpPr>
        <p:grpSpPr>
          <a:xfrm>
            <a:off x="4499992" y="3068960"/>
            <a:ext cx="360040" cy="1440160"/>
            <a:chOff x="4499992" y="3068960"/>
            <a:chExt cx="360040" cy="1440160"/>
          </a:xfrm>
        </p:grpSpPr>
        <p:cxnSp>
          <p:nvCxnSpPr>
            <p:cNvPr id="8" name="Přímá spojovací šipka 7"/>
            <p:cNvCxnSpPr/>
            <p:nvPr/>
          </p:nvCxnSpPr>
          <p:spPr>
            <a:xfrm flipV="1">
              <a:off x="4499992" y="4077072"/>
              <a:ext cx="36004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Přímá spojovací šipka 9"/>
            <p:cNvCxnSpPr/>
            <p:nvPr/>
          </p:nvCxnSpPr>
          <p:spPr>
            <a:xfrm flipV="1">
              <a:off x="4499992" y="30689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979712" y="908720"/>
            <a:ext cx="5184576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it</a:t>
            </a:r>
            <a:r>
              <a:rPr lang="cs-CZ" sz="2800" b="1" dirty="0" smtClean="0"/>
              <a:t>?</a:t>
            </a:r>
          </a:p>
          <a:p>
            <a:pPr algn="ctr"/>
            <a:r>
              <a:rPr lang="cs-CZ" sz="2800" b="1" dirty="0" err="1" smtClean="0"/>
              <a:t>It</a:t>
            </a:r>
            <a:r>
              <a:rPr lang="cs-CZ" sz="2800" b="1" dirty="0" smtClean="0"/>
              <a:t>‘s </a:t>
            </a:r>
            <a:r>
              <a:rPr lang="cs-CZ" sz="2800" b="1" dirty="0" err="1" smtClean="0"/>
              <a:t>six</a:t>
            </a:r>
            <a:r>
              <a:rPr lang="cs-CZ" sz="2800" b="1" dirty="0" smtClean="0"/>
              <a:t> o‘</a:t>
            </a:r>
            <a:r>
              <a:rPr lang="cs-CZ" sz="2800" b="1" dirty="0" err="1" smtClean="0"/>
              <a:t>clock</a:t>
            </a:r>
            <a:r>
              <a:rPr lang="cs-CZ" sz="2800" b="1" dirty="0" smtClean="0"/>
              <a:t>.</a:t>
            </a:r>
          </a:p>
          <a:p>
            <a:pPr algn="ctr"/>
            <a:endParaRPr lang="cs-CZ" sz="2800" b="1" dirty="0"/>
          </a:p>
        </p:txBody>
      </p:sp>
      <p:pic>
        <p:nvPicPr>
          <p:cNvPr id="6" name="Obrázek 5" descr="cifernik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80928"/>
            <a:ext cx="3600400" cy="3600400"/>
          </a:xfrm>
          <a:prstGeom prst="rect">
            <a:avLst/>
          </a:prstGeom>
        </p:spPr>
      </p:pic>
      <p:grpSp>
        <p:nvGrpSpPr>
          <p:cNvPr id="11" name="Skupina 10"/>
          <p:cNvGrpSpPr/>
          <p:nvPr/>
        </p:nvGrpSpPr>
        <p:grpSpPr>
          <a:xfrm>
            <a:off x="4499992" y="3068960"/>
            <a:ext cx="0" cy="2088232"/>
            <a:chOff x="4499992" y="3068960"/>
            <a:chExt cx="0" cy="2088232"/>
          </a:xfrm>
        </p:grpSpPr>
        <p:cxnSp>
          <p:nvCxnSpPr>
            <p:cNvPr id="10" name="Přímá spojovací šipka 9"/>
            <p:cNvCxnSpPr/>
            <p:nvPr/>
          </p:nvCxnSpPr>
          <p:spPr>
            <a:xfrm flipV="1">
              <a:off x="4499992" y="30689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ovací šipka 8"/>
            <p:cNvCxnSpPr/>
            <p:nvPr/>
          </p:nvCxnSpPr>
          <p:spPr>
            <a:xfrm>
              <a:off x="4499992" y="4581128"/>
              <a:ext cx="0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979712" y="908720"/>
            <a:ext cx="5184576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it</a:t>
            </a:r>
            <a:r>
              <a:rPr lang="cs-CZ" sz="2800" b="1" dirty="0" smtClean="0"/>
              <a:t>?</a:t>
            </a:r>
          </a:p>
          <a:p>
            <a:pPr algn="ctr"/>
            <a:r>
              <a:rPr lang="cs-CZ" sz="2800" b="1" dirty="0" err="1" smtClean="0"/>
              <a:t>It</a:t>
            </a:r>
            <a:r>
              <a:rPr lang="cs-CZ" sz="2800" b="1" dirty="0" smtClean="0"/>
              <a:t>‘s </a:t>
            </a:r>
            <a:r>
              <a:rPr lang="cs-CZ" sz="2800" b="1" dirty="0" err="1" smtClean="0"/>
              <a:t>nine</a:t>
            </a:r>
            <a:r>
              <a:rPr lang="cs-CZ" sz="2800" b="1" dirty="0" smtClean="0"/>
              <a:t> o‘</a:t>
            </a:r>
            <a:r>
              <a:rPr lang="cs-CZ" sz="2800" b="1" dirty="0" err="1" smtClean="0"/>
              <a:t>clock</a:t>
            </a:r>
            <a:r>
              <a:rPr lang="cs-CZ" sz="2800" b="1" dirty="0" smtClean="0"/>
              <a:t>.</a:t>
            </a:r>
          </a:p>
          <a:p>
            <a:pPr algn="ctr"/>
            <a:endParaRPr lang="cs-CZ" sz="2800" b="1" dirty="0"/>
          </a:p>
        </p:txBody>
      </p:sp>
      <p:pic>
        <p:nvPicPr>
          <p:cNvPr id="6" name="Obrázek 5" descr="cifernik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80928"/>
            <a:ext cx="3600400" cy="3600400"/>
          </a:xfrm>
          <a:prstGeom prst="rect">
            <a:avLst/>
          </a:prstGeom>
        </p:spPr>
      </p:pic>
      <p:grpSp>
        <p:nvGrpSpPr>
          <p:cNvPr id="12" name="Skupina 11"/>
          <p:cNvGrpSpPr/>
          <p:nvPr/>
        </p:nvGrpSpPr>
        <p:grpSpPr>
          <a:xfrm>
            <a:off x="3851920" y="3068960"/>
            <a:ext cx="648072" cy="1440160"/>
            <a:chOff x="3851920" y="3068960"/>
            <a:chExt cx="648072" cy="1440160"/>
          </a:xfrm>
        </p:grpSpPr>
        <p:cxnSp>
          <p:nvCxnSpPr>
            <p:cNvPr id="10" name="Přímá spojovací šipka 9"/>
            <p:cNvCxnSpPr/>
            <p:nvPr/>
          </p:nvCxnSpPr>
          <p:spPr>
            <a:xfrm flipV="1">
              <a:off x="4499992" y="30689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ovací šipka 8"/>
            <p:cNvCxnSpPr/>
            <p:nvPr/>
          </p:nvCxnSpPr>
          <p:spPr>
            <a:xfrm flipH="1">
              <a:off x="3851920" y="4509120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979712" y="908720"/>
            <a:ext cx="5184576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it</a:t>
            </a:r>
            <a:r>
              <a:rPr lang="cs-CZ" sz="2800" b="1" dirty="0" smtClean="0"/>
              <a:t>?</a:t>
            </a:r>
          </a:p>
          <a:p>
            <a:pPr algn="ctr"/>
            <a:r>
              <a:rPr lang="cs-CZ" sz="2800" b="1" dirty="0" err="1" smtClean="0"/>
              <a:t>It</a:t>
            </a:r>
            <a:r>
              <a:rPr lang="cs-CZ" sz="2800" b="1" dirty="0" smtClean="0"/>
              <a:t>‘s </a:t>
            </a:r>
            <a:r>
              <a:rPr lang="cs-CZ" sz="2800" b="1" dirty="0" err="1" smtClean="0"/>
              <a:t>eight</a:t>
            </a:r>
            <a:r>
              <a:rPr lang="cs-CZ" sz="2800" b="1" dirty="0" smtClean="0"/>
              <a:t> o‘</a:t>
            </a:r>
            <a:r>
              <a:rPr lang="cs-CZ" sz="2800" b="1" dirty="0" err="1" smtClean="0"/>
              <a:t>clock</a:t>
            </a:r>
            <a:r>
              <a:rPr lang="cs-CZ" sz="2800" b="1" dirty="0" smtClean="0"/>
              <a:t>.</a:t>
            </a:r>
          </a:p>
          <a:p>
            <a:pPr algn="ctr"/>
            <a:endParaRPr lang="cs-CZ" sz="2800" b="1" dirty="0"/>
          </a:p>
        </p:txBody>
      </p:sp>
      <p:pic>
        <p:nvPicPr>
          <p:cNvPr id="6" name="Obrázek 5" descr="cifernik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80928"/>
            <a:ext cx="3600400" cy="3600400"/>
          </a:xfrm>
          <a:prstGeom prst="rect">
            <a:avLst/>
          </a:prstGeom>
        </p:spPr>
      </p:pic>
      <p:grpSp>
        <p:nvGrpSpPr>
          <p:cNvPr id="11" name="Skupina 10"/>
          <p:cNvGrpSpPr/>
          <p:nvPr/>
        </p:nvGrpSpPr>
        <p:grpSpPr>
          <a:xfrm>
            <a:off x="3851920" y="3068960"/>
            <a:ext cx="648072" cy="1872208"/>
            <a:chOff x="3851920" y="3068960"/>
            <a:chExt cx="648072" cy="1872208"/>
          </a:xfrm>
        </p:grpSpPr>
        <p:cxnSp>
          <p:nvCxnSpPr>
            <p:cNvPr id="10" name="Přímá spojovací šipka 9"/>
            <p:cNvCxnSpPr/>
            <p:nvPr/>
          </p:nvCxnSpPr>
          <p:spPr>
            <a:xfrm flipV="1">
              <a:off x="4499992" y="30689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ovací šipka 8"/>
            <p:cNvCxnSpPr/>
            <p:nvPr/>
          </p:nvCxnSpPr>
          <p:spPr>
            <a:xfrm flipH="1">
              <a:off x="3851920" y="4509120"/>
              <a:ext cx="648072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979712" y="908720"/>
            <a:ext cx="5184576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it</a:t>
            </a:r>
            <a:r>
              <a:rPr lang="cs-CZ" sz="2800" b="1" dirty="0" smtClean="0"/>
              <a:t>?</a:t>
            </a:r>
          </a:p>
          <a:p>
            <a:pPr algn="ctr"/>
            <a:r>
              <a:rPr lang="cs-CZ" sz="2800" b="1" dirty="0" err="1" smtClean="0"/>
              <a:t>It</a:t>
            </a:r>
            <a:r>
              <a:rPr lang="cs-CZ" sz="2800" b="1" dirty="0" smtClean="0"/>
              <a:t>‘s </a:t>
            </a:r>
            <a:r>
              <a:rPr lang="cs-CZ" sz="2800" b="1" dirty="0" err="1" smtClean="0"/>
              <a:t>three</a:t>
            </a:r>
            <a:r>
              <a:rPr lang="cs-CZ" sz="2800" b="1" dirty="0" smtClean="0"/>
              <a:t> o‘</a:t>
            </a:r>
            <a:r>
              <a:rPr lang="cs-CZ" sz="2800" b="1" dirty="0" err="1" smtClean="0"/>
              <a:t>clock</a:t>
            </a:r>
            <a:r>
              <a:rPr lang="cs-CZ" sz="2800" b="1" dirty="0" smtClean="0"/>
              <a:t>.</a:t>
            </a:r>
          </a:p>
          <a:p>
            <a:pPr algn="ctr"/>
            <a:endParaRPr lang="cs-CZ" sz="2800" b="1" dirty="0"/>
          </a:p>
        </p:txBody>
      </p:sp>
      <p:pic>
        <p:nvPicPr>
          <p:cNvPr id="6" name="Obrázek 5" descr="cifernik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80928"/>
            <a:ext cx="3600400" cy="3600400"/>
          </a:xfrm>
          <a:prstGeom prst="rect">
            <a:avLst/>
          </a:prstGeom>
        </p:spPr>
      </p:pic>
      <p:grpSp>
        <p:nvGrpSpPr>
          <p:cNvPr id="11" name="Skupina 10"/>
          <p:cNvGrpSpPr/>
          <p:nvPr/>
        </p:nvGrpSpPr>
        <p:grpSpPr>
          <a:xfrm>
            <a:off x="4499992" y="3068960"/>
            <a:ext cx="720080" cy="1440160"/>
            <a:chOff x="4499992" y="3068960"/>
            <a:chExt cx="720080" cy="1440160"/>
          </a:xfrm>
        </p:grpSpPr>
        <p:cxnSp>
          <p:nvCxnSpPr>
            <p:cNvPr id="10" name="Přímá spojovací šipka 9"/>
            <p:cNvCxnSpPr/>
            <p:nvPr/>
          </p:nvCxnSpPr>
          <p:spPr>
            <a:xfrm flipV="1">
              <a:off x="4499992" y="30689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Přímá spojovací šipka 8"/>
            <p:cNvCxnSpPr/>
            <p:nvPr/>
          </p:nvCxnSpPr>
          <p:spPr>
            <a:xfrm>
              <a:off x="4499992" y="4509120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979712" y="908720"/>
            <a:ext cx="5184576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800" b="1" dirty="0" smtClean="0"/>
          </a:p>
          <a:p>
            <a:pPr algn="ctr"/>
            <a:r>
              <a:rPr lang="cs-CZ" sz="2800" b="1" dirty="0" err="1" smtClean="0"/>
              <a:t>What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time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it</a:t>
            </a:r>
            <a:r>
              <a:rPr lang="cs-CZ" sz="2800" b="1" dirty="0" smtClean="0"/>
              <a:t>?</a:t>
            </a:r>
          </a:p>
          <a:p>
            <a:pPr algn="ctr"/>
            <a:r>
              <a:rPr lang="cs-CZ" sz="2800" b="1" dirty="0" err="1" smtClean="0"/>
              <a:t>It</a:t>
            </a:r>
            <a:r>
              <a:rPr lang="cs-CZ" sz="2800" b="1" dirty="0" smtClean="0"/>
              <a:t>‘s </a:t>
            </a:r>
            <a:r>
              <a:rPr lang="cs-CZ" sz="2800" b="1" dirty="0" err="1" smtClean="0"/>
              <a:t>eleven</a:t>
            </a:r>
            <a:r>
              <a:rPr lang="cs-CZ" sz="2800" b="1" dirty="0" smtClean="0"/>
              <a:t> o‘</a:t>
            </a:r>
            <a:r>
              <a:rPr lang="cs-CZ" sz="2800" b="1" dirty="0" err="1" smtClean="0"/>
              <a:t>clock</a:t>
            </a:r>
            <a:r>
              <a:rPr lang="cs-CZ" sz="2800" b="1" dirty="0" smtClean="0"/>
              <a:t>.</a:t>
            </a:r>
          </a:p>
          <a:p>
            <a:pPr algn="ctr"/>
            <a:endParaRPr lang="cs-CZ" sz="2800" b="1" dirty="0"/>
          </a:p>
        </p:txBody>
      </p:sp>
      <p:pic>
        <p:nvPicPr>
          <p:cNvPr id="6" name="Obrázek 5" descr="cifernik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80928"/>
            <a:ext cx="3600400" cy="3600400"/>
          </a:xfrm>
          <a:prstGeom prst="rect">
            <a:avLst/>
          </a:prstGeom>
        </p:spPr>
      </p:pic>
      <p:grpSp>
        <p:nvGrpSpPr>
          <p:cNvPr id="16" name="Skupina 15"/>
          <p:cNvGrpSpPr/>
          <p:nvPr/>
        </p:nvGrpSpPr>
        <p:grpSpPr>
          <a:xfrm>
            <a:off x="4139952" y="3068960"/>
            <a:ext cx="360040" cy="1440160"/>
            <a:chOff x="4139952" y="3068960"/>
            <a:chExt cx="360040" cy="1440160"/>
          </a:xfrm>
        </p:grpSpPr>
        <p:cxnSp>
          <p:nvCxnSpPr>
            <p:cNvPr id="10" name="Přímá spojovací šipka 9"/>
            <p:cNvCxnSpPr/>
            <p:nvPr/>
          </p:nvCxnSpPr>
          <p:spPr>
            <a:xfrm flipV="1">
              <a:off x="4499992" y="3068960"/>
              <a:ext cx="0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Přímá spojovací šipka 13"/>
            <p:cNvCxnSpPr/>
            <p:nvPr/>
          </p:nvCxnSpPr>
          <p:spPr>
            <a:xfrm flipH="1" flipV="1">
              <a:off x="4139952" y="4005064"/>
              <a:ext cx="360040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1484784"/>
            <a:ext cx="14812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Zdroje:</a:t>
            </a:r>
          </a:p>
          <a:p>
            <a:endParaRPr lang="cs-CZ" dirty="0" smtClean="0"/>
          </a:p>
          <a:p>
            <a:r>
              <a:rPr lang="cs-CZ" dirty="0" smtClean="0"/>
              <a:t>archiv autora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84</Words>
  <Application>Microsoft Office PowerPoint</Application>
  <PresentationFormat>Předvádění na obrazovce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BOFKA</dc:creator>
  <cp:lastModifiedBy>Petr</cp:lastModifiedBy>
  <cp:revision>8</cp:revision>
  <dcterms:created xsi:type="dcterms:W3CDTF">2013-07-19T07:01:32Z</dcterms:created>
  <dcterms:modified xsi:type="dcterms:W3CDTF">2013-08-22T22:40:41Z</dcterms:modified>
</cp:coreProperties>
</file>