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57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3B25C-596D-4126-B986-7B059392AF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CBF7D4E-5AA0-4308-A31E-64F2498C687A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book</a:t>
          </a:r>
          <a:r>
            <a:rPr lang="cs-CZ" dirty="0" smtClean="0"/>
            <a:t>					kniha</a:t>
          </a:r>
          <a:endParaRPr lang="cs-CZ" dirty="0"/>
        </a:p>
      </dgm:t>
    </dgm:pt>
    <dgm:pt modelId="{E0AC7FCB-41CF-4496-A56A-53248EA12BFF}" type="parTrans" cxnId="{66758DE2-D677-4604-B93E-3B7A596C5836}">
      <dgm:prSet/>
      <dgm:spPr/>
      <dgm:t>
        <a:bodyPr/>
        <a:lstStyle/>
        <a:p>
          <a:endParaRPr lang="cs-CZ"/>
        </a:p>
      </dgm:t>
    </dgm:pt>
    <dgm:pt modelId="{B67F550E-683D-476E-A227-2AE05AC2F4DC}" type="sibTrans" cxnId="{66758DE2-D677-4604-B93E-3B7A596C5836}">
      <dgm:prSet/>
      <dgm:spPr/>
      <dgm:t>
        <a:bodyPr/>
        <a:lstStyle/>
        <a:p>
          <a:endParaRPr lang="cs-CZ"/>
        </a:p>
      </dgm:t>
    </dgm:pt>
    <dgm:pt modelId="{5C2A67FE-2E59-4244-A495-CE8EB9DA4206}">
      <dgm:prSet/>
      <dgm:spPr/>
      <dgm:t>
        <a:bodyPr/>
        <a:lstStyle/>
        <a:p>
          <a:pPr rtl="0"/>
          <a:r>
            <a:rPr lang="cs-CZ" dirty="0" err="1" smtClean="0"/>
            <a:t>the</a:t>
          </a:r>
          <a:r>
            <a:rPr lang="cs-CZ" dirty="0" smtClean="0"/>
            <a:t> girl					dívka</a:t>
          </a:r>
          <a:endParaRPr lang="cs-CZ" dirty="0"/>
        </a:p>
      </dgm:t>
    </dgm:pt>
    <dgm:pt modelId="{9E856BFA-9008-4533-8A75-0379FBF0B803}" type="parTrans" cxnId="{BF3F8AD8-E52C-41E2-ABBE-316D3ABB9EDA}">
      <dgm:prSet/>
      <dgm:spPr/>
      <dgm:t>
        <a:bodyPr/>
        <a:lstStyle/>
        <a:p>
          <a:endParaRPr lang="cs-CZ"/>
        </a:p>
      </dgm:t>
    </dgm:pt>
    <dgm:pt modelId="{7BA24A04-F271-45AB-9CFD-3F81B898E477}" type="sibTrans" cxnId="{BF3F8AD8-E52C-41E2-ABBE-316D3ABB9EDA}">
      <dgm:prSet/>
      <dgm:spPr/>
      <dgm:t>
        <a:bodyPr/>
        <a:lstStyle/>
        <a:p>
          <a:endParaRPr lang="cs-CZ"/>
        </a:p>
      </dgm:t>
    </dgm:pt>
    <dgm:pt modelId="{37EA07B5-849E-41EB-B1E7-2F1099FD6E4A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cat</a:t>
          </a:r>
          <a:r>
            <a:rPr lang="cs-CZ" dirty="0" smtClean="0"/>
            <a:t>					kočka</a:t>
          </a:r>
          <a:endParaRPr lang="cs-CZ" dirty="0"/>
        </a:p>
      </dgm:t>
    </dgm:pt>
    <dgm:pt modelId="{8C197F15-1D49-4D89-9948-64C568D77EE8}" type="parTrans" cxnId="{FC950826-4DF1-4B05-9154-A41DB59BB74E}">
      <dgm:prSet/>
      <dgm:spPr/>
      <dgm:t>
        <a:bodyPr/>
        <a:lstStyle/>
        <a:p>
          <a:endParaRPr lang="cs-CZ"/>
        </a:p>
      </dgm:t>
    </dgm:pt>
    <dgm:pt modelId="{A1AC0C78-0FA3-47E6-9651-79AD2383BB7A}" type="sibTrans" cxnId="{FC950826-4DF1-4B05-9154-A41DB59BB74E}">
      <dgm:prSet/>
      <dgm:spPr/>
      <dgm:t>
        <a:bodyPr/>
        <a:lstStyle/>
        <a:p>
          <a:endParaRPr lang="cs-CZ"/>
        </a:p>
      </dgm:t>
    </dgm:pt>
    <dgm:pt modelId="{0FD17480-84FD-48B3-983F-468517A2C2FD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mouse</a:t>
          </a:r>
          <a:r>
            <a:rPr lang="cs-CZ" dirty="0" smtClean="0"/>
            <a:t>					myš</a:t>
          </a:r>
          <a:endParaRPr lang="cs-CZ" dirty="0"/>
        </a:p>
      </dgm:t>
    </dgm:pt>
    <dgm:pt modelId="{B674933E-D1F0-4F25-9FB7-61B9A8E381DD}" type="parTrans" cxnId="{F730BB07-6255-48DB-BA31-AB57BAEC9EEF}">
      <dgm:prSet/>
      <dgm:spPr/>
      <dgm:t>
        <a:bodyPr/>
        <a:lstStyle/>
        <a:p>
          <a:endParaRPr lang="cs-CZ"/>
        </a:p>
      </dgm:t>
    </dgm:pt>
    <dgm:pt modelId="{D385C4D4-2889-4455-B58F-B6D1C8081E23}" type="sibTrans" cxnId="{F730BB07-6255-48DB-BA31-AB57BAEC9EEF}">
      <dgm:prSet/>
      <dgm:spPr/>
      <dgm:t>
        <a:bodyPr/>
        <a:lstStyle/>
        <a:p>
          <a:endParaRPr lang="cs-CZ"/>
        </a:p>
      </dgm:t>
    </dgm:pt>
    <dgm:pt modelId="{4DA13639-BCC7-4A44-A4EC-27A5F25D13D3}">
      <dgm:prSet/>
      <dgm:spPr/>
      <dgm:t>
        <a:bodyPr/>
        <a:lstStyle/>
        <a:p>
          <a:pPr rtl="0"/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desk</a:t>
          </a:r>
          <a:r>
            <a:rPr lang="cs-CZ" dirty="0" smtClean="0"/>
            <a:t>					lavice</a:t>
          </a:r>
          <a:endParaRPr lang="cs-CZ" dirty="0"/>
        </a:p>
      </dgm:t>
    </dgm:pt>
    <dgm:pt modelId="{6D129461-AA04-4DFB-8402-D82C95E14035}" type="parTrans" cxnId="{D0F092FA-6D1C-419B-86BA-437DCA8F0CCD}">
      <dgm:prSet/>
      <dgm:spPr/>
      <dgm:t>
        <a:bodyPr/>
        <a:lstStyle/>
        <a:p>
          <a:endParaRPr lang="cs-CZ"/>
        </a:p>
      </dgm:t>
    </dgm:pt>
    <dgm:pt modelId="{0DBB37F8-656C-44CF-8B36-6C01CFD27AF9}" type="sibTrans" cxnId="{D0F092FA-6D1C-419B-86BA-437DCA8F0CCD}">
      <dgm:prSet/>
      <dgm:spPr/>
      <dgm:t>
        <a:bodyPr/>
        <a:lstStyle/>
        <a:p>
          <a:endParaRPr lang="cs-CZ"/>
        </a:p>
      </dgm:t>
    </dgm:pt>
    <dgm:pt modelId="{9EDEC1E2-9D52-4081-851B-7632E42224B7}">
      <dgm:prSet/>
      <dgm:spPr/>
      <dgm:t>
        <a:bodyPr/>
        <a:lstStyle/>
        <a:p>
          <a:pPr rtl="0"/>
          <a:endParaRPr lang="cs-CZ" dirty="0"/>
        </a:p>
      </dgm:t>
    </dgm:pt>
    <dgm:pt modelId="{535474A3-45F5-4CBF-801B-AFEDFB06A909}" type="parTrans" cxnId="{51D40D31-995B-4381-8E8B-51F64C527A78}">
      <dgm:prSet/>
      <dgm:spPr/>
      <dgm:t>
        <a:bodyPr/>
        <a:lstStyle/>
        <a:p>
          <a:endParaRPr lang="cs-CZ"/>
        </a:p>
      </dgm:t>
    </dgm:pt>
    <dgm:pt modelId="{1763295E-8609-46B0-A18E-E1C11909A467}" type="sibTrans" cxnId="{51D40D31-995B-4381-8E8B-51F64C527A78}">
      <dgm:prSet/>
      <dgm:spPr/>
      <dgm:t>
        <a:bodyPr/>
        <a:lstStyle/>
        <a:p>
          <a:endParaRPr lang="cs-CZ"/>
        </a:p>
      </dgm:t>
    </dgm:pt>
    <dgm:pt modelId="{2875575D-C637-4D2C-A9AF-2D7EBECF9C98}">
      <dgm:prSet/>
      <dgm:spPr/>
      <dgm:t>
        <a:bodyPr/>
        <a:lstStyle/>
        <a:p>
          <a:pPr rtl="0"/>
          <a:r>
            <a:rPr lang="cs-CZ" i="1" dirty="0" smtClean="0"/>
            <a:t>Zkontroluj, zda jde opravdu o podstatná jména.</a:t>
          </a:r>
          <a:endParaRPr lang="cs-CZ" i="1" dirty="0"/>
        </a:p>
      </dgm:t>
    </dgm:pt>
    <dgm:pt modelId="{5ACF0E09-1E8F-4BA1-B6E2-E81F653B624B}" type="parTrans" cxnId="{CB71EBEC-B24A-4B84-8326-D002BA1D32DE}">
      <dgm:prSet/>
      <dgm:spPr/>
      <dgm:t>
        <a:bodyPr/>
        <a:lstStyle/>
        <a:p>
          <a:endParaRPr lang="cs-CZ"/>
        </a:p>
      </dgm:t>
    </dgm:pt>
    <dgm:pt modelId="{8B4F1D44-0973-4F7D-816D-30DB0B0BFBDD}" type="sibTrans" cxnId="{CB71EBEC-B24A-4B84-8326-D002BA1D32DE}">
      <dgm:prSet/>
      <dgm:spPr/>
      <dgm:t>
        <a:bodyPr/>
        <a:lstStyle/>
        <a:p>
          <a:endParaRPr lang="cs-CZ"/>
        </a:p>
      </dgm:t>
    </dgm:pt>
    <dgm:pt modelId="{922AE52F-9F6E-49F3-882B-2290317AA387}" type="pres">
      <dgm:prSet presAssocID="{6323B25C-596D-4126-B986-7B059392AF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FC7380-5938-495C-9B27-FFA9982222BD}" type="pres">
      <dgm:prSet presAssocID="{6CBF7D4E-5AA0-4308-A31E-64F2498C687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9EF57C-4BB2-4653-92B9-7CC3859BC44D}" type="pres">
      <dgm:prSet presAssocID="{B67F550E-683D-476E-A227-2AE05AC2F4DC}" presName="spacer" presStyleCnt="0"/>
      <dgm:spPr/>
    </dgm:pt>
    <dgm:pt modelId="{6E9DD07E-7923-456D-AA82-B088E72411AE}" type="pres">
      <dgm:prSet presAssocID="{5C2A67FE-2E59-4244-A495-CE8EB9DA420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EF507D-B52B-40E5-B0DF-3145100AB2E2}" type="pres">
      <dgm:prSet presAssocID="{7BA24A04-F271-45AB-9CFD-3F81B898E477}" presName="spacer" presStyleCnt="0"/>
      <dgm:spPr/>
    </dgm:pt>
    <dgm:pt modelId="{9DE365D9-7A83-4C55-958A-AD75C3F28EB7}" type="pres">
      <dgm:prSet presAssocID="{37EA07B5-849E-41EB-B1E7-2F1099FD6E4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542619-AAF7-48CD-BE40-40FF0FB402A9}" type="pres">
      <dgm:prSet presAssocID="{A1AC0C78-0FA3-47E6-9651-79AD2383BB7A}" presName="spacer" presStyleCnt="0"/>
      <dgm:spPr/>
    </dgm:pt>
    <dgm:pt modelId="{D44B5656-51AC-4FA5-A76D-CC056801D6EC}" type="pres">
      <dgm:prSet presAssocID="{0FD17480-84FD-48B3-983F-468517A2C2F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CAA6F1-8D37-44F5-9C11-7BDB612796E9}" type="pres">
      <dgm:prSet presAssocID="{D385C4D4-2889-4455-B58F-B6D1C8081E23}" presName="spacer" presStyleCnt="0"/>
      <dgm:spPr/>
    </dgm:pt>
    <dgm:pt modelId="{B4D0205B-78B2-498D-9F96-10511F74E049}" type="pres">
      <dgm:prSet presAssocID="{4DA13639-BCC7-4A44-A4EC-27A5F25D13D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1910E2-A423-4306-9FC6-15EFD9FEE92C}" type="pres">
      <dgm:prSet presAssocID="{0DBB37F8-656C-44CF-8B36-6C01CFD27AF9}" presName="spacer" presStyleCnt="0"/>
      <dgm:spPr/>
    </dgm:pt>
    <dgm:pt modelId="{2377088E-388B-4023-B1D3-AAE3E8CB533A}" type="pres">
      <dgm:prSet presAssocID="{9EDEC1E2-9D52-4081-851B-7632E42224B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8038A8-4AFC-4B6D-8E7F-42D0E13E2856}" type="pres">
      <dgm:prSet presAssocID="{1763295E-8609-46B0-A18E-E1C11909A467}" presName="spacer" presStyleCnt="0"/>
      <dgm:spPr/>
    </dgm:pt>
    <dgm:pt modelId="{DB159C2E-0320-456D-B75F-7EB20AD93F81}" type="pres">
      <dgm:prSet presAssocID="{2875575D-C637-4D2C-A9AF-2D7EBECF9C9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1D40D31-995B-4381-8E8B-51F64C527A78}" srcId="{6323B25C-596D-4126-B986-7B059392AFE6}" destId="{9EDEC1E2-9D52-4081-851B-7632E42224B7}" srcOrd="5" destOrd="0" parTransId="{535474A3-45F5-4CBF-801B-AFEDFB06A909}" sibTransId="{1763295E-8609-46B0-A18E-E1C11909A467}"/>
    <dgm:cxn modelId="{CB71EBEC-B24A-4B84-8326-D002BA1D32DE}" srcId="{6323B25C-596D-4126-B986-7B059392AFE6}" destId="{2875575D-C637-4D2C-A9AF-2D7EBECF9C98}" srcOrd="6" destOrd="0" parTransId="{5ACF0E09-1E8F-4BA1-B6E2-E81F653B624B}" sibTransId="{8B4F1D44-0973-4F7D-816D-30DB0B0BFBDD}"/>
    <dgm:cxn modelId="{EC691E27-693C-4ED2-B5F0-12D9F29F669A}" type="presOf" srcId="{9EDEC1E2-9D52-4081-851B-7632E42224B7}" destId="{2377088E-388B-4023-B1D3-AAE3E8CB533A}" srcOrd="0" destOrd="0" presId="urn:microsoft.com/office/officeart/2005/8/layout/vList2"/>
    <dgm:cxn modelId="{FC950826-4DF1-4B05-9154-A41DB59BB74E}" srcId="{6323B25C-596D-4126-B986-7B059392AFE6}" destId="{37EA07B5-849E-41EB-B1E7-2F1099FD6E4A}" srcOrd="2" destOrd="0" parTransId="{8C197F15-1D49-4D89-9948-64C568D77EE8}" sibTransId="{A1AC0C78-0FA3-47E6-9651-79AD2383BB7A}"/>
    <dgm:cxn modelId="{545081C9-836B-4625-8031-E4002580EAC5}" type="presOf" srcId="{4DA13639-BCC7-4A44-A4EC-27A5F25D13D3}" destId="{B4D0205B-78B2-498D-9F96-10511F74E049}" srcOrd="0" destOrd="0" presId="urn:microsoft.com/office/officeart/2005/8/layout/vList2"/>
    <dgm:cxn modelId="{66758DE2-D677-4604-B93E-3B7A596C5836}" srcId="{6323B25C-596D-4126-B986-7B059392AFE6}" destId="{6CBF7D4E-5AA0-4308-A31E-64F2498C687A}" srcOrd="0" destOrd="0" parTransId="{E0AC7FCB-41CF-4496-A56A-53248EA12BFF}" sibTransId="{B67F550E-683D-476E-A227-2AE05AC2F4DC}"/>
    <dgm:cxn modelId="{EE86CCD4-52A5-43F3-AF47-A359BA393BFE}" type="presOf" srcId="{6323B25C-596D-4126-B986-7B059392AFE6}" destId="{922AE52F-9F6E-49F3-882B-2290317AA387}" srcOrd="0" destOrd="0" presId="urn:microsoft.com/office/officeart/2005/8/layout/vList2"/>
    <dgm:cxn modelId="{D0F092FA-6D1C-419B-86BA-437DCA8F0CCD}" srcId="{6323B25C-596D-4126-B986-7B059392AFE6}" destId="{4DA13639-BCC7-4A44-A4EC-27A5F25D13D3}" srcOrd="4" destOrd="0" parTransId="{6D129461-AA04-4DFB-8402-D82C95E14035}" sibTransId="{0DBB37F8-656C-44CF-8B36-6C01CFD27AF9}"/>
    <dgm:cxn modelId="{6106B849-C07B-4472-82D6-761166E97AE7}" type="presOf" srcId="{2875575D-C637-4D2C-A9AF-2D7EBECF9C98}" destId="{DB159C2E-0320-456D-B75F-7EB20AD93F81}" srcOrd="0" destOrd="0" presId="urn:microsoft.com/office/officeart/2005/8/layout/vList2"/>
    <dgm:cxn modelId="{BA87205F-A12F-415B-A51C-1B2696BC3732}" type="presOf" srcId="{5C2A67FE-2E59-4244-A495-CE8EB9DA4206}" destId="{6E9DD07E-7923-456D-AA82-B088E72411AE}" srcOrd="0" destOrd="0" presId="urn:microsoft.com/office/officeart/2005/8/layout/vList2"/>
    <dgm:cxn modelId="{4C0729B2-C49C-455C-9D6D-3A9F1F4930FF}" type="presOf" srcId="{37EA07B5-849E-41EB-B1E7-2F1099FD6E4A}" destId="{9DE365D9-7A83-4C55-958A-AD75C3F28EB7}" srcOrd="0" destOrd="0" presId="urn:microsoft.com/office/officeart/2005/8/layout/vList2"/>
    <dgm:cxn modelId="{127A2C23-D8D3-452A-94A2-2567D96475FA}" type="presOf" srcId="{0FD17480-84FD-48B3-983F-468517A2C2FD}" destId="{D44B5656-51AC-4FA5-A76D-CC056801D6EC}" srcOrd="0" destOrd="0" presId="urn:microsoft.com/office/officeart/2005/8/layout/vList2"/>
    <dgm:cxn modelId="{BF3F8AD8-E52C-41E2-ABBE-316D3ABB9EDA}" srcId="{6323B25C-596D-4126-B986-7B059392AFE6}" destId="{5C2A67FE-2E59-4244-A495-CE8EB9DA4206}" srcOrd="1" destOrd="0" parTransId="{9E856BFA-9008-4533-8A75-0379FBF0B803}" sibTransId="{7BA24A04-F271-45AB-9CFD-3F81B898E477}"/>
    <dgm:cxn modelId="{DCADF100-2C4A-4267-8D41-D50FA64C25A8}" type="presOf" srcId="{6CBF7D4E-5AA0-4308-A31E-64F2498C687A}" destId="{82FC7380-5938-495C-9B27-FFA9982222BD}" srcOrd="0" destOrd="0" presId="urn:microsoft.com/office/officeart/2005/8/layout/vList2"/>
    <dgm:cxn modelId="{F730BB07-6255-48DB-BA31-AB57BAEC9EEF}" srcId="{6323B25C-596D-4126-B986-7B059392AFE6}" destId="{0FD17480-84FD-48B3-983F-468517A2C2FD}" srcOrd="3" destOrd="0" parTransId="{B674933E-D1F0-4F25-9FB7-61B9A8E381DD}" sibTransId="{D385C4D4-2889-4455-B58F-B6D1C8081E23}"/>
    <dgm:cxn modelId="{D1656DF4-C30C-4568-8413-7AF5EA292EAB}" type="presParOf" srcId="{922AE52F-9F6E-49F3-882B-2290317AA387}" destId="{82FC7380-5938-495C-9B27-FFA9982222BD}" srcOrd="0" destOrd="0" presId="urn:microsoft.com/office/officeart/2005/8/layout/vList2"/>
    <dgm:cxn modelId="{64F3DE3A-2640-4EB6-851F-530CB31F51D4}" type="presParOf" srcId="{922AE52F-9F6E-49F3-882B-2290317AA387}" destId="{259EF57C-4BB2-4653-92B9-7CC3859BC44D}" srcOrd="1" destOrd="0" presId="urn:microsoft.com/office/officeart/2005/8/layout/vList2"/>
    <dgm:cxn modelId="{4302E7D6-A53A-419C-8CD2-70D93D4FD7E0}" type="presParOf" srcId="{922AE52F-9F6E-49F3-882B-2290317AA387}" destId="{6E9DD07E-7923-456D-AA82-B088E72411AE}" srcOrd="2" destOrd="0" presId="urn:microsoft.com/office/officeart/2005/8/layout/vList2"/>
    <dgm:cxn modelId="{7CAF9E38-3C3F-4797-BE8A-087676B3C4B2}" type="presParOf" srcId="{922AE52F-9F6E-49F3-882B-2290317AA387}" destId="{D5EF507D-B52B-40E5-B0DF-3145100AB2E2}" srcOrd="3" destOrd="0" presId="urn:microsoft.com/office/officeart/2005/8/layout/vList2"/>
    <dgm:cxn modelId="{0596B678-D610-4983-AEA3-36F8A1216D06}" type="presParOf" srcId="{922AE52F-9F6E-49F3-882B-2290317AA387}" destId="{9DE365D9-7A83-4C55-958A-AD75C3F28EB7}" srcOrd="4" destOrd="0" presId="urn:microsoft.com/office/officeart/2005/8/layout/vList2"/>
    <dgm:cxn modelId="{8A304A38-0AD6-432C-8178-F716819DA204}" type="presParOf" srcId="{922AE52F-9F6E-49F3-882B-2290317AA387}" destId="{5C542619-AAF7-48CD-BE40-40FF0FB402A9}" srcOrd="5" destOrd="0" presId="urn:microsoft.com/office/officeart/2005/8/layout/vList2"/>
    <dgm:cxn modelId="{95DFB8B0-DC46-437B-824F-B5E47CDFE6E1}" type="presParOf" srcId="{922AE52F-9F6E-49F3-882B-2290317AA387}" destId="{D44B5656-51AC-4FA5-A76D-CC056801D6EC}" srcOrd="6" destOrd="0" presId="urn:microsoft.com/office/officeart/2005/8/layout/vList2"/>
    <dgm:cxn modelId="{5C47B7BA-68D2-4AFE-A87D-AB5D579903A7}" type="presParOf" srcId="{922AE52F-9F6E-49F3-882B-2290317AA387}" destId="{76CAA6F1-8D37-44F5-9C11-7BDB612796E9}" srcOrd="7" destOrd="0" presId="urn:microsoft.com/office/officeart/2005/8/layout/vList2"/>
    <dgm:cxn modelId="{B7814A9E-1F57-4CE1-B63A-889E4DD02DCC}" type="presParOf" srcId="{922AE52F-9F6E-49F3-882B-2290317AA387}" destId="{B4D0205B-78B2-498D-9F96-10511F74E049}" srcOrd="8" destOrd="0" presId="urn:microsoft.com/office/officeart/2005/8/layout/vList2"/>
    <dgm:cxn modelId="{90194EC2-3C46-459E-8F6F-9D870A509B43}" type="presParOf" srcId="{922AE52F-9F6E-49F3-882B-2290317AA387}" destId="{DF1910E2-A423-4306-9FC6-15EFD9FEE92C}" srcOrd="9" destOrd="0" presId="urn:microsoft.com/office/officeart/2005/8/layout/vList2"/>
    <dgm:cxn modelId="{444D9F18-265A-4FBD-A0F0-E316080A2BEA}" type="presParOf" srcId="{922AE52F-9F6E-49F3-882B-2290317AA387}" destId="{2377088E-388B-4023-B1D3-AAE3E8CB533A}" srcOrd="10" destOrd="0" presId="urn:microsoft.com/office/officeart/2005/8/layout/vList2"/>
    <dgm:cxn modelId="{601BB680-FBD6-46E3-BF92-D031E7BCB025}" type="presParOf" srcId="{922AE52F-9F6E-49F3-882B-2290317AA387}" destId="{548038A8-4AFC-4B6D-8E7F-42D0E13E2856}" srcOrd="11" destOrd="0" presId="urn:microsoft.com/office/officeart/2005/8/layout/vList2"/>
    <dgm:cxn modelId="{F0BDCA8D-39DB-4624-8EA2-1D09E6E72C33}" type="presParOf" srcId="{922AE52F-9F6E-49F3-882B-2290317AA387}" destId="{DB159C2E-0320-456D-B75F-7EB20AD93F8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82BEF-019D-486C-BB19-A1D64CACE9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96A3905-DE45-4D64-830C-9BF03E4EA52A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book</a:t>
          </a:r>
          <a:r>
            <a:rPr lang="cs-CZ" dirty="0" smtClean="0"/>
            <a:t>         			a </a:t>
          </a:r>
          <a:r>
            <a:rPr lang="cs-CZ" dirty="0" err="1" smtClean="0"/>
            <a:t>new</a:t>
          </a:r>
          <a:r>
            <a:rPr lang="cs-CZ" dirty="0" smtClean="0"/>
            <a:t> </a:t>
          </a:r>
          <a:r>
            <a:rPr lang="cs-CZ" dirty="0" err="1" smtClean="0"/>
            <a:t>book</a:t>
          </a:r>
          <a:endParaRPr lang="cs-CZ" dirty="0"/>
        </a:p>
      </dgm:t>
    </dgm:pt>
    <dgm:pt modelId="{E7621BC9-2A70-4A9A-B5AE-9985BF054FCA}" type="parTrans" cxnId="{F47E53FA-7734-4121-9BF6-CC10F70E053D}">
      <dgm:prSet/>
      <dgm:spPr/>
      <dgm:t>
        <a:bodyPr/>
        <a:lstStyle/>
        <a:p>
          <a:endParaRPr lang="cs-CZ"/>
        </a:p>
      </dgm:t>
    </dgm:pt>
    <dgm:pt modelId="{B7F61DD6-94D1-42B7-BA60-79011C88E271}" type="sibTrans" cxnId="{F47E53FA-7734-4121-9BF6-CC10F70E053D}">
      <dgm:prSet/>
      <dgm:spPr/>
      <dgm:t>
        <a:bodyPr/>
        <a:lstStyle/>
        <a:p>
          <a:endParaRPr lang="cs-CZ"/>
        </a:p>
      </dgm:t>
    </dgm:pt>
    <dgm:pt modelId="{9FF76014-1A8E-4E4E-9630-96603FB1FD1E}">
      <dgm:prSet/>
      <dgm:spPr/>
      <dgm:t>
        <a:bodyPr/>
        <a:lstStyle/>
        <a:p>
          <a:pPr rtl="0"/>
          <a:r>
            <a:rPr lang="cs-CZ" dirty="0" err="1" smtClean="0"/>
            <a:t>the</a:t>
          </a:r>
          <a:r>
            <a:rPr lang="cs-CZ" dirty="0" smtClean="0"/>
            <a:t> girl				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jumping</a:t>
          </a:r>
          <a:r>
            <a:rPr lang="cs-CZ" dirty="0" smtClean="0"/>
            <a:t> girl</a:t>
          </a:r>
          <a:endParaRPr lang="cs-CZ" dirty="0"/>
        </a:p>
      </dgm:t>
    </dgm:pt>
    <dgm:pt modelId="{FDA36A3A-90A7-417F-9024-288847531A9B}" type="parTrans" cxnId="{3EAC0ECA-6915-4C9E-9F06-32EF77F58902}">
      <dgm:prSet/>
      <dgm:spPr/>
      <dgm:t>
        <a:bodyPr/>
        <a:lstStyle/>
        <a:p>
          <a:endParaRPr lang="cs-CZ"/>
        </a:p>
      </dgm:t>
    </dgm:pt>
    <dgm:pt modelId="{DAA41773-6412-4BA8-B55A-46EABF611480}" type="sibTrans" cxnId="{3EAC0ECA-6915-4C9E-9F06-32EF77F58902}">
      <dgm:prSet/>
      <dgm:spPr/>
      <dgm:t>
        <a:bodyPr/>
        <a:lstStyle/>
        <a:p>
          <a:endParaRPr lang="cs-CZ"/>
        </a:p>
      </dgm:t>
    </dgm:pt>
    <dgm:pt modelId="{59D0BFD3-983F-4D2A-BA74-BF10B9E8B9A3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cat</a:t>
          </a:r>
          <a:r>
            <a:rPr lang="cs-CZ" dirty="0" smtClean="0"/>
            <a:t>				a </a:t>
          </a:r>
          <a:r>
            <a:rPr lang="cs-CZ" dirty="0" err="1" smtClean="0"/>
            <a:t>white</a:t>
          </a:r>
          <a:r>
            <a:rPr lang="cs-CZ" dirty="0" smtClean="0"/>
            <a:t> </a:t>
          </a:r>
          <a:r>
            <a:rPr lang="cs-CZ" dirty="0" err="1" smtClean="0"/>
            <a:t>cat</a:t>
          </a:r>
          <a:r>
            <a:rPr lang="cs-CZ" dirty="0" smtClean="0"/>
            <a:t> </a:t>
          </a:r>
          <a:endParaRPr lang="cs-CZ" dirty="0"/>
        </a:p>
      </dgm:t>
    </dgm:pt>
    <dgm:pt modelId="{1182AE27-6B11-4F85-BC69-81DAD0C5DF8C}" type="parTrans" cxnId="{61222957-887B-4F0C-9779-DE127F87EA69}">
      <dgm:prSet/>
      <dgm:spPr/>
      <dgm:t>
        <a:bodyPr/>
        <a:lstStyle/>
        <a:p>
          <a:endParaRPr lang="cs-CZ"/>
        </a:p>
      </dgm:t>
    </dgm:pt>
    <dgm:pt modelId="{82917751-F08F-45F0-8AB6-846CADE17602}" type="sibTrans" cxnId="{61222957-887B-4F0C-9779-DE127F87EA69}">
      <dgm:prSet/>
      <dgm:spPr/>
      <dgm:t>
        <a:bodyPr/>
        <a:lstStyle/>
        <a:p>
          <a:endParaRPr lang="cs-CZ"/>
        </a:p>
      </dgm:t>
    </dgm:pt>
    <dgm:pt modelId="{DCA5C23B-244B-43D4-BB6D-F518662D1D3D}">
      <dgm:prSet/>
      <dgm:spPr/>
      <dgm:t>
        <a:bodyPr/>
        <a:lstStyle/>
        <a:p>
          <a:pPr rtl="0"/>
          <a:r>
            <a:rPr lang="cs-CZ" dirty="0" smtClean="0"/>
            <a:t>a </a:t>
          </a:r>
          <a:r>
            <a:rPr lang="cs-CZ" dirty="0" err="1" smtClean="0"/>
            <a:t>small</a:t>
          </a:r>
          <a:r>
            <a:rPr lang="cs-CZ" dirty="0" smtClean="0"/>
            <a:t> </a:t>
          </a:r>
          <a:r>
            <a:rPr lang="cs-CZ" dirty="0" err="1" smtClean="0"/>
            <a:t>grey</a:t>
          </a:r>
          <a:r>
            <a:rPr lang="cs-CZ" dirty="0" smtClean="0"/>
            <a:t> </a:t>
          </a:r>
          <a:r>
            <a:rPr lang="cs-CZ" dirty="0" err="1" smtClean="0"/>
            <a:t>mouse</a:t>
          </a:r>
          <a:r>
            <a:rPr lang="cs-CZ" dirty="0" smtClean="0"/>
            <a:t>		malá šedá myš</a:t>
          </a:r>
          <a:endParaRPr lang="cs-CZ" dirty="0"/>
        </a:p>
      </dgm:t>
    </dgm:pt>
    <dgm:pt modelId="{E36B252D-71B5-4F42-9AF7-9C1AB239811F}" type="parTrans" cxnId="{507497B7-C6A6-4F24-B57A-D19BACA2AC2D}">
      <dgm:prSet/>
      <dgm:spPr/>
      <dgm:t>
        <a:bodyPr/>
        <a:lstStyle/>
        <a:p>
          <a:endParaRPr lang="cs-CZ"/>
        </a:p>
      </dgm:t>
    </dgm:pt>
    <dgm:pt modelId="{0868EFD7-A483-422A-836B-B2DE6FFE48E6}" type="sibTrans" cxnId="{507497B7-C6A6-4F24-B57A-D19BACA2AC2D}">
      <dgm:prSet/>
      <dgm:spPr/>
      <dgm:t>
        <a:bodyPr/>
        <a:lstStyle/>
        <a:p>
          <a:endParaRPr lang="cs-CZ"/>
        </a:p>
      </dgm:t>
    </dgm:pt>
    <dgm:pt modelId="{D854BD52-A25F-4909-B895-E33071355104}">
      <dgm:prSet/>
      <dgm:spPr/>
      <dgm:t>
        <a:bodyPr/>
        <a:lstStyle/>
        <a:p>
          <a:pPr rtl="0"/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desk</a:t>
          </a:r>
          <a:r>
            <a:rPr lang="cs-CZ" dirty="0" smtClean="0"/>
            <a:t>				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very</a:t>
          </a:r>
          <a:r>
            <a:rPr lang="cs-CZ" dirty="0" smtClean="0"/>
            <a:t> </a:t>
          </a:r>
          <a:r>
            <a:rPr lang="cs-CZ" dirty="0" err="1" smtClean="0"/>
            <a:t>good</a:t>
          </a:r>
          <a:r>
            <a:rPr lang="cs-CZ" dirty="0" smtClean="0"/>
            <a:t> </a:t>
          </a:r>
          <a:r>
            <a:rPr lang="cs-CZ" dirty="0" err="1" smtClean="0"/>
            <a:t>desk</a:t>
          </a:r>
          <a:endParaRPr lang="cs-CZ" dirty="0"/>
        </a:p>
      </dgm:t>
    </dgm:pt>
    <dgm:pt modelId="{9448BAAD-3CCE-4F32-9594-AF4B141E8177}" type="parTrans" cxnId="{E5147633-C792-4F48-854D-B2A2CCE895E4}">
      <dgm:prSet/>
      <dgm:spPr/>
      <dgm:t>
        <a:bodyPr/>
        <a:lstStyle/>
        <a:p>
          <a:endParaRPr lang="cs-CZ"/>
        </a:p>
      </dgm:t>
    </dgm:pt>
    <dgm:pt modelId="{D872575F-332A-446D-931D-977404B1B6A7}" type="sibTrans" cxnId="{E5147633-C792-4F48-854D-B2A2CCE895E4}">
      <dgm:prSet/>
      <dgm:spPr/>
      <dgm:t>
        <a:bodyPr/>
        <a:lstStyle/>
        <a:p>
          <a:endParaRPr lang="cs-CZ"/>
        </a:p>
      </dgm:t>
    </dgm:pt>
    <dgm:pt modelId="{4DD5892E-0AF1-47C5-BA84-2374DAD30C99}" type="pres">
      <dgm:prSet presAssocID="{0A082BEF-019D-486C-BB19-A1D64CACE9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0CC2620-D59D-4AD1-B995-5EBC4427F263}" type="pres">
      <dgm:prSet presAssocID="{B96A3905-DE45-4D64-830C-9BF03E4EA52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4C6378-A3A5-49DE-8204-CEEA11C1E4D9}" type="pres">
      <dgm:prSet presAssocID="{B7F61DD6-94D1-42B7-BA60-79011C88E271}" presName="spacer" presStyleCnt="0"/>
      <dgm:spPr/>
    </dgm:pt>
    <dgm:pt modelId="{9277BD80-4DFD-468C-9D9E-D6FB564F96E2}" type="pres">
      <dgm:prSet presAssocID="{9FF76014-1A8E-4E4E-9630-96603FB1FD1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E8D64-6FB9-4F46-923F-6E5108C3C64D}" type="pres">
      <dgm:prSet presAssocID="{DAA41773-6412-4BA8-B55A-46EABF611480}" presName="spacer" presStyleCnt="0"/>
      <dgm:spPr/>
    </dgm:pt>
    <dgm:pt modelId="{9F545329-72BB-43BE-82CB-D97B1729D567}" type="pres">
      <dgm:prSet presAssocID="{59D0BFD3-983F-4D2A-BA74-BF10B9E8B9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4F7718-B755-4410-89E9-DA0FB6C6268E}" type="pres">
      <dgm:prSet presAssocID="{82917751-F08F-45F0-8AB6-846CADE17602}" presName="spacer" presStyleCnt="0"/>
      <dgm:spPr/>
    </dgm:pt>
    <dgm:pt modelId="{1C26EE89-C3E6-4829-B2E1-4F279B2B1D58}" type="pres">
      <dgm:prSet presAssocID="{DCA5C23B-244B-43D4-BB6D-F518662D1D3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7AEE7A-9EE4-4A6D-857A-A411177E3946}" type="pres">
      <dgm:prSet presAssocID="{0868EFD7-A483-422A-836B-B2DE6FFE48E6}" presName="spacer" presStyleCnt="0"/>
      <dgm:spPr/>
    </dgm:pt>
    <dgm:pt modelId="{8E8E7D38-7026-42AF-AC17-E1A365F0B179}" type="pres">
      <dgm:prSet presAssocID="{D854BD52-A25F-4909-B895-E3307135510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7497B7-C6A6-4F24-B57A-D19BACA2AC2D}" srcId="{0A082BEF-019D-486C-BB19-A1D64CACE9AA}" destId="{DCA5C23B-244B-43D4-BB6D-F518662D1D3D}" srcOrd="3" destOrd="0" parTransId="{E36B252D-71B5-4F42-9AF7-9C1AB239811F}" sibTransId="{0868EFD7-A483-422A-836B-B2DE6FFE48E6}"/>
    <dgm:cxn modelId="{61222957-887B-4F0C-9779-DE127F87EA69}" srcId="{0A082BEF-019D-486C-BB19-A1D64CACE9AA}" destId="{59D0BFD3-983F-4D2A-BA74-BF10B9E8B9A3}" srcOrd="2" destOrd="0" parTransId="{1182AE27-6B11-4F85-BC69-81DAD0C5DF8C}" sibTransId="{82917751-F08F-45F0-8AB6-846CADE17602}"/>
    <dgm:cxn modelId="{F47E53FA-7734-4121-9BF6-CC10F70E053D}" srcId="{0A082BEF-019D-486C-BB19-A1D64CACE9AA}" destId="{B96A3905-DE45-4D64-830C-9BF03E4EA52A}" srcOrd="0" destOrd="0" parTransId="{E7621BC9-2A70-4A9A-B5AE-9985BF054FCA}" sibTransId="{B7F61DD6-94D1-42B7-BA60-79011C88E271}"/>
    <dgm:cxn modelId="{DEF6B78E-294B-4C47-9173-72188079E1AD}" type="presOf" srcId="{0A082BEF-019D-486C-BB19-A1D64CACE9AA}" destId="{4DD5892E-0AF1-47C5-BA84-2374DAD30C99}" srcOrd="0" destOrd="0" presId="urn:microsoft.com/office/officeart/2005/8/layout/vList2"/>
    <dgm:cxn modelId="{7F18AE51-8DE4-4E39-9057-B0FF8BEA81BF}" type="presOf" srcId="{D854BD52-A25F-4909-B895-E33071355104}" destId="{8E8E7D38-7026-42AF-AC17-E1A365F0B179}" srcOrd="0" destOrd="0" presId="urn:microsoft.com/office/officeart/2005/8/layout/vList2"/>
    <dgm:cxn modelId="{94A59168-0F67-452F-B2DB-4380FE6665B4}" type="presOf" srcId="{59D0BFD3-983F-4D2A-BA74-BF10B9E8B9A3}" destId="{9F545329-72BB-43BE-82CB-D97B1729D567}" srcOrd="0" destOrd="0" presId="urn:microsoft.com/office/officeart/2005/8/layout/vList2"/>
    <dgm:cxn modelId="{3EAC0ECA-6915-4C9E-9F06-32EF77F58902}" srcId="{0A082BEF-019D-486C-BB19-A1D64CACE9AA}" destId="{9FF76014-1A8E-4E4E-9630-96603FB1FD1E}" srcOrd="1" destOrd="0" parTransId="{FDA36A3A-90A7-417F-9024-288847531A9B}" sibTransId="{DAA41773-6412-4BA8-B55A-46EABF611480}"/>
    <dgm:cxn modelId="{65229BC8-EA0A-4214-A9E0-B95DA2527400}" type="presOf" srcId="{DCA5C23B-244B-43D4-BB6D-F518662D1D3D}" destId="{1C26EE89-C3E6-4829-B2E1-4F279B2B1D58}" srcOrd="0" destOrd="0" presId="urn:microsoft.com/office/officeart/2005/8/layout/vList2"/>
    <dgm:cxn modelId="{C2B9AE79-2851-4F2D-A950-447B31789A13}" type="presOf" srcId="{9FF76014-1A8E-4E4E-9630-96603FB1FD1E}" destId="{9277BD80-4DFD-468C-9D9E-D6FB564F96E2}" srcOrd="0" destOrd="0" presId="urn:microsoft.com/office/officeart/2005/8/layout/vList2"/>
    <dgm:cxn modelId="{44183FB5-6F44-40F1-AFB4-2A8C2CF3E59B}" type="presOf" srcId="{B96A3905-DE45-4D64-830C-9BF03E4EA52A}" destId="{D0CC2620-D59D-4AD1-B995-5EBC4427F263}" srcOrd="0" destOrd="0" presId="urn:microsoft.com/office/officeart/2005/8/layout/vList2"/>
    <dgm:cxn modelId="{E5147633-C792-4F48-854D-B2A2CCE895E4}" srcId="{0A082BEF-019D-486C-BB19-A1D64CACE9AA}" destId="{D854BD52-A25F-4909-B895-E33071355104}" srcOrd="4" destOrd="0" parTransId="{9448BAAD-3CCE-4F32-9594-AF4B141E8177}" sibTransId="{D872575F-332A-446D-931D-977404B1B6A7}"/>
    <dgm:cxn modelId="{6C61E264-B80F-4750-9AAC-6ADAFDC7C00B}" type="presParOf" srcId="{4DD5892E-0AF1-47C5-BA84-2374DAD30C99}" destId="{D0CC2620-D59D-4AD1-B995-5EBC4427F263}" srcOrd="0" destOrd="0" presId="urn:microsoft.com/office/officeart/2005/8/layout/vList2"/>
    <dgm:cxn modelId="{51F78C09-D4F4-4991-993C-500485BF9B42}" type="presParOf" srcId="{4DD5892E-0AF1-47C5-BA84-2374DAD30C99}" destId="{D84C6378-A3A5-49DE-8204-CEEA11C1E4D9}" srcOrd="1" destOrd="0" presId="urn:microsoft.com/office/officeart/2005/8/layout/vList2"/>
    <dgm:cxn modelId="{3FF663D2-B331-4DFB-9C0E-2DE014C1CD8F}" type="presParOf" srcId="{4DD5892E-0AF1-47C5-BA84-2374DAD30C99}" destId="{9277BD80-4DFD-468C-9D9E-D6FB564F96E2}" srcOrd="2" destOrd="0" presId="urn:microsoft.com/office/officeart/2005/8/layout/vList2"/>
    <dgm:cxn modelId="{C78EA8E4-50B2-4111-B6DF-08891445C465}" type="presParOf" srcId="{4DD5892E-0AF1-47C5-BA84-2374DAD30C99}" destId="{956E8D64-6FB9-4F46-923F-6E5108C3C64D}" srcOrd="3" destOrd="0" presId="urn:microsoft.com/office/officeart/2005/8/layout/vList2"/>
    <dgm:cxn modelId="{642304BF-AB24-431A-A36F-B7E5E66E6F9D}" type="presParOf" srcId="{4DD5892E-0AF1-47C5-BA84-2374DAD30C99}" destId="{9F545329-72BB-43BE-82CB-D97B1729D567}" srcOrd="4" destOrd="0" presId="urn:microsoft.com/office/officeart/2005/8/layout/vList2"/>
    <dgm:cxn modelId="{935D1C47-DEE9-47AF-8AC5-B088F361E8CE}" type="presParOf" srcId="{4DD5892E-0AF1-47C5-BA84-2374DAD30C99}" destId="{C74F7718-B755-4410-89E9-DA0FB6C6268E}" srcOrd="5" destOrd="0" presId="urn:microsoft.com/office/officeart/2005/8/layout/vList2"/>
    <dgm:cxn modelId="{93925A6D-3C6C-4500-AE0E-DDB4D9C0A855}" type="presParOf" srcId="{4DD5892E-0AF1-47C5-BA84-2374DAD30C99}" destId="{1C26EE89-C3E6-4829-B2E1-4F279B2B1D58}" srcOrd="6" destOrd="0" presId="urn:microsoft.com/office/officeart/2005/8/layout/vList2"/>
    <dgm:cxn modelId="{B5EE4C6A-3496-4C8A-A67B-215A00AF4BD8}" type="presParOf" srcId="{4DD5892E-0AF1-47C5-BA84-2374DAD30C99}" destId="{A77AEE7A-9EE4-4A6D-857A-A411177E3946}" srcOrd="7" destOrd="0" presId="urn:microsoft.com/office/officeart/2005/8/layout/vList2"/>
    <dgm:cxn modelId="{98D233D2-2A89-443A-ADA0-46073FEF6A19}" type="presParOf" srcId="{4DD5892E-0AF1-47C5-BA84-2374DAD30C99}" destId="{8E8E7D38-7026-42AF-AC17-E1A365F0B17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AD0371-70B1-41C1-9761-44E59F3211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0BE9C37-C79C-4A0C-8028-BD2ECCC4B814}">
      <dgm:prSet/>
      <dgm:spPr/>
      <dgm:t>
        <a:bodyPr/>
        <a:lstStyle/>
        <a:p>
          <a:pPr rtl="0"/>
          <a:r>
            <a:rPr lang="cs-CZ" dirty="0" err="1" smtClean="0"/>
            <a:t>Give</a:t>
          </a:r>
          <a:r>
            <a:rPr lang="cs-CZ" dirty="0" smtClean="0"/>
            <a:t> </a:t>
          </a:r>
          <a:r>
            <a:rPr lang="cs-CZ" dirty="0" err="1" smtClean="0"/>
            <a:t>me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book</a:t>
          </a:r>
          <a:r>
            <a:rPr lang="cs-CZ" dirty="0" smtClean="0"/>
            <a:t>.		Podej mi TU knihu.</a:t>
          </a:r>
          <a:endParaRPr lang="cs-CZ" dirty="0"/>
        </a:p>
      </dgm:t>
    </dgm:pt>
    <dgm:pt modelId="{7FD4142F-6B9C-4082-85D5-DE566B371907}" type="parTrans" cxnId="{61DC81F8-7515-4A26-9DD2-9948C21A865B}">
      <dgm:prSet/>
      <dgm:spPr/>
      <dgm:t>
        <a:bodyPr/>
        <a:lstStyle/>
        <a:p>
          <a:endParaRPr lang="cs-CZ"/>
        </a:p>
      </dgm:t>
    </dgm:pt>
    <dgm:pt modelId="{1BBECD6B-C6F5-4290-B737-23E9EA17C1D6}" type="sibTrans" cxnId="{61DC81F8-7515-4A26-9DD2-9948C21A865B}">
      <dgm:prSet/>
      <dgm:spPr/>
      <dgm:t>
        <a:bodyPr/>
        <a:lstStyle/>
        <a:p>
          <a:endParaRPr lang="cs-CZ"/>
        </a:p>
      </dgm:t>
    </dgm:pt>
    <dgm:pt modelId="{04A6BF18-98A3-4960-9390-9194F665FB7E}">
      <dgm:prSet/>
      <dgm:spPr/>
      <dgm:t>
        <a:bodyPr/>
        <a:lstStyle/>
        <a:p>
          <a:pPr rtl="0"/>
          <a:r>
            <a:rPr lang="cs-CZ" dirty="0" smtClean="0"/>
            <a:t>Show </a:t>
          </a:r>
          <a:r>
            <a:rPr lang="cs-CZ" dirty="0" err="1" smtClean="0"/>
            <a:t>me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girl.		Ukaž mi TU dívku.</a:t>
          </a:r>
          <a:endParaRPr lang="cs-CZ" dirty="0"/>
        </a:p>
      </dgm:t>
    </dgm:pt>
    <dgm:pt modelId="{AB029741-E6A4-461F-BBB2-4BDE5180D79E}" type="parTrans" cxnId="{4D703E44-BC0E-445A-B70A-EC489D43A016}">
      <dgm:prSet/>
      <dgm:spPr/>
      <dgm:t>
        <a:bodyPr/>
        <a:lstStyle/>
        <a:p>
          <a:endParaRPr lang="cs-CZ"/>
        </a:p>
      </dgm:t>
    </dgm:pt>
    <dgm:pt modelId="{DE055F9F-2D48-4229-A3BC-A19E9E197DD2}" type="sibTrans" cxnId="{4D703E44-BC0E-445A-B70A-EC489D43A016}">
      <dgm:prSet/>
      <dgm:spPr/>
      <dgm:t>
        <a:bodyPr/>
        <a:lstStyle/>
        <a:p>
          <a:endParaRPr lang="cs-CZ"/>
        </a:p>
      </dgm:t>
    </dgm:pt>
    <dgm:pt modelId="{29BA1F85-E1C2-41A4-931A-2F0ACED7B612}">
      <dgm:prSet/>
      <dgm:spPr/>
      <dgm:t>
        <a:bodyPr/>
        <a:lstStyle/>
        <a:p>
          <a:pPr rtl="0"/>
          <a:r>
            <a:rPr lang="cs-CZ" dirty="0" err="1" smtClean="0"/>
            <a:t>Eat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apple</a:t>
          </a:r>
          <a:r>
            <a:rPr lang="cs-CZ" dirty="0" smtClean="0"/>
            <a:t>.			Sněz TO jablko.</a:t>
          </a:r>
          <a:endParaRPr lang="cs-CZ" dirty="0"/>
        </a:p>
      </dgm:t>
    </dgm:pt>
    <dgm:pt modelId="{34AEE808-848F-462A-82DF-34B202B1B55D}" type="parTrans" cxnId="{0AB7C796-5229-413F-9152-78A892C5CE8D}">
      <dgm:prSet/>
      <dgm:spPr/>
      <dgm:t>
        <a:bodyPr/>
        <a:lstStyle/>
        <a:p>
          <a:endParaRPr lang="cs-CZ"/>
        </a:p>
      </dgm:t>
    </dgm:pt>
    <dgm:pt modelId="{567A07DE-222F-4499-A7AB-29557919D150}" type="sibTrans" cxnId="{0AB7C796-5229-413F-9152-78A892C5CE8D}">
      <dgm:prSet/>
      <dgm:spPr/>
      <dgm:t>
        <a:bodyPr/>
        <a:lstStyle/>
        <a:p>
          <a:endParaRPr lang="cs-CZ"/>
        </a:p>
      </dgm:t>
    </dgm:pt>
    <dgm:pt modelId="{3214EFE0-ED3E-4003-A825-000814695849}">
      <dgm:prSet/>
      <dgm:spPr/>
      <dgm:t>
        <a:bodyPr/>
        <a:lstStyle/>
        <a:p>
          <a:pPr rtl="0"/>
          <a:r>
            <a:rPr lang="cs-CZ" dirty="0" smtClean="0"/>
            <a:t>Open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door</a:t>
          </a:r>
          <a:r>
            <a:rPr lang="cs-CZ" dirty="0" smtClean="0"/>
            <a:t>.			Otevři TY dveře.</a:t>
          </a:r>
          <a:endParaRPr lang="cs-CZ" dirty="0"/>
        </a:p>
      </dgm:t>
    </dgm:pt>
    <dgm:pt modelId="{15208A09-01E3-4B0E-B869-FE760EB804FE}" type="parTrans" cxnId="{B91FFE37-96FF-4EB5-B7DA-AADA06ECE075}">
      <dgm:prSet/>
      <dgm:spPr/>
      <dgm:t>
        <a:bodyPr/>
        <a:lstStyle/>
        <a:p>
          <a:endParaRPr lang="cs-CZ"/>
        </a:p>
      </dgm:t>
    </dgm:pt>
    <dgm:pt modelId="{59A76BD2-7AFE-4ADF-A8C2-F7E5A1060C9D}" type="sibTrans" cxnId="{B91FFE37-96FF-4EB5-B7DA-AADA06ECE075}">
      <dgm:prSet/>
      <dgm:spPr/>
      <dgm:t>
        <a:bodyPr/>
        <a:lstStyle/>
        <a:p>
          <a:endParaRPr lang="cs-CZ"/>
        </a:p>
      </dgm:t>
    </dgm:pt>
    <dgm:pt modelId="{09FD9AD6-7628-4C49-84A2-EEB16C61D973}">
      <dgm:prSet/>
      <dgm:spPr/>
      <dgm:t>
        <a:bodyPr/>
        <a:lstStyle/>
        <a:p>
          <a:pPr rtl="0"/>
          <a:r>
            <a:rPr lang="cs-CZ" dirty="0" smtClean="0"/>
            <a:t>Look </a:t>
          </a:r>
          <a:r>
            <a:rPr lang="cs-CZ" dirty="0" err="1" smtClean="0"/>
            <a:t>at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dog.			Podívej se na TOHO psa.</a:t>
          </a:r>
          <a:endParaRPr lang="cs-CZ" dirty="0"/>
        </a:p>
      </dgm:t>
    </dgm:pt>
    <dgm:pt modelId="{46A52C17-501E-45B8-B2C2-6878DCEB9E83}" type="parTrans" cxnId="{94E8C94C-CACD-4378-97A4-51A35B1EBFCD}">
      <dgm:prSet/>
      <dgm:spPr/>
      <dgm:t>
        <a:bodyPr/>
        <a:lstStyle/>
        <a:p>
          <a:endParaRPr lang="cs-CZ"/>
        </a:p>
      </dgm:t>
    </dgm:pt>
    <dgm:pt modelId="{4A166205-1034-4F18-AC07-29A8D63C1B47}" type="sibTrans" cxnId="{94E8C94C-CACD-4378-97A4-51A35B1EBFCD}">
      <dgm:prSet/>
      <dgm:spPr/>
      <dgm:t>
        <a:bodyPr/>
        <a:lstStyle/>
        <a:p>
          <a:endParaRPr lang="cs-CZ"/>
        </a:p>
      </dgm:t>
    </dgm:pt>
    <dgm:pt modelId="{05A7BBEC-1EF6-4D2B-8D41-C36483DCD2C1}">
      <dgm:prSet/>
      <dgm:spPr/>
      <dgm:t>
        <a:bodyPr/>
        <a:lstStyle/>
        <a:p>
          <a:pPr rtl="0"/>
          <a:endParaRPr lang="cs-CZ" dirty="0"/>
        </a:p>
      </dgm:t>
    </dgm:pt>
    <dgm:pt modelId="{3BA626DC-47D8-4B8A-926D-5BB37C216B3C}" type="parTrans" cxnId="{E6E076CA-59F6-4F17-8017-1F6F9883BEE4}">
      <dgm:prSet/>
      <dgm:spPr/>
      <dgm:t>
        <a:bodyPr/>
        <a:lstStyle/>
        <a:p>
          <a:endParaRPr lang="cs-CZ"/>
        </a:p>
      </dgm:t>
    </dgm:pt>
    <dgm:pt modelId="{BB8B8DB4-7373-4E15-95AE-1376B1EB3562}" type="sibTrans" cxnId="{E6E076CA-59F6-4F17-8017-1F6F9883BEE4}">
      <dgm:prSet/>
      <dgm:spPr/>
      <dgm:t>
        <a:bodyPr/>
        <a:lstStyle/>
        <a:p>
          <a:endParaRPr lang="cs-CZ"/>
        </a:p>
      </dgm:t>
    </dgm:pt>
    <dgm:pt modelId="{ED0C60D0-1A11-45DF-917C-B90BC90F675E}">
      <dgm:prSet/>
      <dgm:spPr/>
      <dgm:t>
        <a:bodyPr/>
        <a:lstStyle/>
        <a:p>
          <a:pPr rtl="0"/>
          <a:r>
            <a:rPr lang="cs-CZ" i="1" dirty="0" smtClean="0"/>
            <a:t>Zopakuj si, jaký slovní druh jsou zvýrazněná slova.</a:t>
          </a:r>
          <a:endParaRPr lang="cs-CZ" i="1" dirty="0"/>
        </a:p>
      </dgm:t>
    </dgm:pt>
    <dgm:pt modelId="{3D03CD53-ADC4-4CB2-910B-90695100986C}" type="parTrans" cxnId="{D37E44C9-45FD-4808-B851-C40E5AB0BB95}">
      <dgm:prSet/>
      <dgm:spPr/>
      <dgm:t>
        <a:bodyPr/>
        <a:lstStyle/>
        <a:p>
          <a:endParaRPr lang="cs-CZ"/>
        </a:p>
      </dgm:t>
    </dgm:pt>
    <dgm:pt modelId="{C7250B0D-6224-4A70-8806-E2FB4D6F50E2}" type="sibTrans" cxnId="{D37E44C9-45FD-4808-B851-C40E5AB0BB95}">
      <dgm:prSet/>
      <dgm:spPr/>
      <dgm:t>
        <a:bodyPr/>
        <a:lstStyle/>
        <a:p>
          <a:endParaRPr lang="cs-CZ"/>
        </a:p>
      </dgm:t>
    </dgm:pt>
    <dgm:pt modelId="{90A23A60-2BE3-46E1-B858-54D3DF78F6EB}" type="pres">
      <dgm:prSet presAssocID="{B5AD0371-70B1-41C1-9761-44E59F3211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54C7A7-0FCC-45B2-8DB9-829581259CC9}" type="pres">
      <dgm:prSet presAssocID="{D0BE9C37-C79C-4A0C-8028-BD2ECCC4B81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72EDD9-F579-467B-B17C-74D1C7B27763}" type="pres">
      <dgm:prSet presAssocID="{1BBECD6B-C6F5-4290-B737-23E9EA17C1D6}" presName="spacer" presStyleCnt="0"/>
      <dgm:spPr/>
    </dgm:pt>
    <dgm:pt modelId="{C1863594-83C9-4BF6-A7A5-B98FB086F959}" type="pres">
      <dgm:prSet presAssocID="{04A6BF18-98A3-4960-9390-9194F665FB7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27B2BB-E909-4A88-B943-1F22C1F6915E}" type="pres">
      <dgm:prSet presAssocID="{DE055F9F-2D48-4229-A3BC-A19E9E197DD2}" presName="spacer" presStyleCnt="0"/>
      <dgm:spPr/>
    </dgm:pt>
    <dgm:pt modelId="{C5F53610-9B2D-4E60-9C23-B8E4871F3D40}" type="pres">
      <dgm:prSet presAssocID="{29BA1F85-E1C2-41A4-931A-2F0ACED7B61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D348D5-E392-4EC1-92F9-037FCF40226F}" type="pres">
      <dgm:prSet presAssocID="{567A07DE-222F-4499-A7AB-29557919D150}" presName="spacer" presStyleCnt="0"/>
      <dgm:spPr/>
    </dgm:pt>
    <dgm:pt modelId="{2A470510-75D3-45DF-995B-4999D96BDF03}" type="pres">
      <dgm:prSet presAssocID="{3214EFE0-ED3E-4003-A825-00081469584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9C68F2-1324-498F-96A8-9D5FBCB40836}" type="pres">
      <dgm:prSet presAssocID="{59A76BD2-7AFE-4ADF-A8C2-F7E5A1060C9D}" presName="spacer" presStyleCnt="0"/>
      <dgm:spPr/>
    </dgm:pt>
    <dgm:pt modelId="{62DA122D-BC74-4D40-A417-1DA048D1F73E}" type="pres">
      <dgm:prSet presAssocID="{09FD9AD6-7628-4C49-84A2-EEB16C61D97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1981E3-F4B0-4A20-B9FF-DC788F5B5170}" type="pres">
      <dgm:prSet presAssocID="{4A166205-1034-4F18-AC07-29A8D63C1B47}" presName="spacer" presStyleCnt="0"/>
      <dgm:spPr/>
    </dgm:pt>
    <dgm:pt modelId="{02806680-DC6A-4A2C-953E-55B615FF7CA4}" type="pres">
      <dgm:prSet presAssocID="{05A7BBEC-1EF6-4D2B-8D41-C36483DCD2C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CF3D7E-5AE8-465F-BD55-0CAA823608C2}" type="pres">
      <dgm:prSet presAssocID="{BB8B8DB4-7373-4E15-95AE-1376B1EB3562}" presName="spacer" presStyleCnt="0"/>
      <dgm:spPr/>
    </dgm:pt>
    <dgm:pt modelId="{E3554B59-A69A-4F4F-B20B-C2050F4FCF7C}" type="pres">
      <dgm:prSet presAssocID="{ED0C60D0-1A11-45DF-917C-B90BC90F675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305857-FD65-4798-95D8-D80A9BDC300B}" type="presOf" srcId="{29BA1F85-E1C2-41A4-931A-2F0ACED7B612}" destId="{C5F53610-9B2D-4E60-9C23-B8E4871F3D40}" srcOrd="0" destOrd="0" presId="urn:microsoft.com/office/officeart/2005/8/layout/vList2"/>
    <dgm:cxn modelId="{61DC81F8-7515-4A26-9DD2-9948C21A865B}" srcId="{B5AD0371-70B1-41C1-9761-44E59F32113C}" destId="{D0BE9C37-C79C-4A0C-8028-BD2ECCC4B814}" srcOrd="0" destOrd="0" parTransId="{7FD4142F-6B9C-4082-85D5-DE566B371907}" sibTransId="{1BBECD6B-C6F5-4290-B737-23E9EA17C1D6}"/>
    <dgm:cxn modelId="{7A01DA2A-BAE7-40F3-9487-8952DE42B1A6}" type="presOf" srcId="{04A6BF18-98A3-4960-9390-9194F665FB7E}" destId="{C1863594-83C9-4BF6-A7A5-B98FB086F959}" srcOrd="0" destOrd="0" presId="urn:microsoft.com/office/officeart/2005/8/layout/vList2"/>
    <dgm:cxn modelId="{F93B17DE-9C76-4A3E-B26C-3A785586C2C4}" type="presOf" srcId="{B5AD0371-70B1-41C1-9761-44E59F32113C}" destId="{90A23A60-2BE3-46E1-B858-54D3DF78F6EB}" srcOrd="0" destOrd="0" presId="urn:microsoft.com/office/officeart/2005/8/layout/vList2"/>
    <dgm:cxn modelId="{E6E076CA-59F6-4F17-8017-1F6F9883BEE4}" srcId="{B5AD0371-70B1-41C1-9761-44E59F32113C}" destId="{05A7BBEC-1EF6-4D2B-8D41-C36483DCD2C1}" srcOrd="5" destOrd="0" parTransId="{3BA626DC-47D8-4B8A-926D-5BB37C216B3C}" sibTransId="{BB8B8DB4-7373-4E15-95AE-1376B1EB3562}"/>
    <dgm:cxn modelId="{D83B4FCC-0976-4FDD-AA6A-727D7477630B}" type="presOf" srcId="{ED0C60D0-1A11-45DF-917C-B90BC90F675E}" destId="{E3554B59-A69A-4F4F-B20B-C2050F4FCF7C}" srcOrd="0" destOrd="0" presId="urn:microsoft.com/office/officeart/2005/8/layout/vList2"/>
    <dgm:cxn modelId="{0AB7C796-5229-413F-9152-78A892C5CE8D}" srcId="{B5AD0371-70B1-41C1-9761-44E59F32113C}" destId="{29BA1F85-E1C2-41A4-931A-2F0ACED7B612}" srcOrd="2" destOrd="0" parTransId="{34AEE808-848F-462A-82DF-34B202B1B55D}" sibTransId="{567A07DE-222F-4499-A7AB-29557919D150}"/>
    <dgm:cxn modelId="{94E8C94C-CACD-4378-97A4-51A35B1EBFCD}" srcId="{B5AD0371-70B1-41C1-9761-44E59F32113C}" destId="{09FD9AD6-7628-4C49-84A2-EEB16C61D973}" srcOrd="4" destOrd="0" parTransId="{46A52C17-501E-45B8-B2C2-6878DCEB9E83}" sibTransId="{4A166205-1034-4F18-AC07-29A8D63C1B47}"/>
    <dgm:cxn modelId="{430BB8C5-CA78-41E7-AEDB-8C1ADD721376}" type="presOf" srcId="{05A7BBEC-1EF6-4D2B-8D41-C36483DCD2C1}" destId="{02806680-DC6A-4A2C-953E-55B615FF7CA4}" srcOrd="0" destOrd="0" presId="urn:microsoft.com/office/officeart/2005/8/layout/vList2"/>
    <dgm:cxn modelId="{D35E5585-E9FA-4DED-852A-9F74606B4914}" type="presOf" srcId="{09FD9AD6-7628-4C49-84A2-EEB16C61D973}" destId="{62DA122D-BC74-4D40-A417-1DA048D1F73E}" srcOrd="0" destOrd="0" presId="urn:microsoft.com/office/officeart/2005/8/layout/vList2"/>
    <dgm:cxn modelId="{B8425476-286A-4C3E-A7E6-EA1904455E60}" type="presOf" srcId="{3214EFE0-ED3E-4003-A825-000814695849}" destId="{2A470510-75D3-45DF-995B-4999D96BDF03}" srcOrd="0" destOrd="0" presId="urn:microsoft.com/office/officeart/2005/8/layout/vList2"/>
    <dgm:cxn modelId="{4D703E44-BC0E-445A-B70A-EC489D43A016}" srcId="{B5AD0371-70B1-41C1-9761-44E59F32113C}" destId="{04A6BF18-98A3-4960-9390-9194F665FB7E}" srcOrd="1" destOrd="0" parTransId="{AB029741-E6A4-461F-BBB2-4BDE5180D79E}" sibTransId="{DE055F9F-2D48-4229-A3BC-A19E9E197DD2}"/>
    <dgm:cxn modelId="{5DDC0BE0-F738-4034-B3E1-7C47D99914D0}" type="presOf" srcId="{D0BE9C37-C79C-4A0C-8028-BD2ECCC4B814}" destId="{8354C7A7-0FCC-45B2-8DB9-829581259CC9}" srcOrd="0" destOrd="0" presId="urn:microsoft.com/office/officeart/2005/8/layout/vList2"/>
    <dgm:cxn modelId="{B91FFE37-96FF-4EB5-B7DA-AADA06ECE075}" srcId="{B5AD0371-70B1-41C1-9761-44E59F32113C}" destId="{3214EFE0-ED3E-4003-A825-000814695849}" srcOrd="3" destOrd="0" parTransId="{15208A09-01E3-4B0E-B869-FE760EB804FE}" sibTransId="{59A76BD2-7AFE-4ADF-A8C2-F7E5A1060C9D}"/>
    <dgm:cxn modelId="{D37E44C9-45FD-4808-B851-C40E5AB0BB95}" srcId="{B5AD0371-70B1-41C1-9761-44E59F32113C}" destId="{ED0C60D0-1A11-45DF-917C-B90BC90F675E}" srcOrd="6" destOrd="0" parTransId="{3D03CD53-ADC4-4CB2-910B-90695100986C}" sibTransId="{C7250B0D-6224-4A70-8806-E2FB4D6F50E2}"/>
    <dgm:cxn modelId="{63C6A6C0-1688-453F-AA54-3999BC592D27}" type="presParOf" srcId="{90A23A60-2BE3-46E1-B858-54D3DF78F6EB}" destId="{8354C7A7-0FCC-45B2-8DB9-829581259CC9}" srcOrd="0" destOrd="0" presId="urn:microsoft.com/office/officeart/2005/8/layout/vList2"/>
    <dgm:cxn modelId="{8A6F6EB3-94F9-4FE9-88DB-E20B653FEA5E}" type="presParOf" srcId="{90A23A60-2BE3-46E1-B858-54D3DF78F6EB}" destId="{3A72EDD9-F579-467B-B17C-74D1C7B27763}" srcOrd="1" destOrd="0" presId="urn:microsoft.com/office/officeart/2005/8/layout/vList2"/>
    <dgm:cxn modelId="{8D93B7CB-E3CB-481A-9F57-720AEAAA1D07}" type="presParOf" srcId="{90A23A60-2BE3-46E1-B858-54D3DF78F6EB}" destId="{C1863594-83C9-4BF6-A7A5-B98FB086F959}" srcOrd="2" destOrd="0" presId="urn:microsoft.com/office/officeart/2005/8/layout/vList2"/>
    <dgm:cxn modelId="{A9A09BD1-2800-4AAF-9B93-B693E171F3F4}" type="presParOf" srcId="{90A23A60-2BE3-46E1-B858-54D3DF78F6EB}" destId="{2227B2BB-E909-4A88-B943-1F22C1F6915E}" srcOrd="3" destOrd="0" presId="urn:microsoft.com/office/officeart/2005/8/layout/vList2"/>
    <dgm:cxn modelId="{A9CA938B-65F4-4276-8E41-51AA46BCEED7}" type="presParOf" srcId="{90A23A60-2BE3-46E1-B858-54D3DF78F6EB}" destId="{C5F53610-9B2D-4E60-9C23-B8E4871F3D40}" srcOrd="4" destOrd="0" presId="urn:microsoft.com/office/officeart/2005/8/layout/vList2"/>
    <dgm:cxn modelId="{B2E319BC-F81B-480A-82A7-7F81C0B4C21D}" type="presParOf" srcId="{90A23A60-2BE3-46E1-B858-54D3DF78F6EB}" destId="{A6D348D5-E392-4EC1-92F9-037FCF40226F}" srcOrd="5" destOrd="0" presId="urn:microsoft.com/office/officeart/2005/8/layout/vList2"/>
    <dgm:cxn modelId="{817747F5-D335-4CE6-9E2D-45F601C04490}" type="presParOf" srcId="{90A23A60-2BE3-46E1-B858-54D3DF78F6EB}" destId="{2A470510-75D3-45DF-995B-4999D96BDF03}" srcOrd="6" destOrd="0" presId="urn:microsoft.com/office/officeart/2005/8/layout/vList2"/>
    <dgm:cxn modelId="{8B303EAF-4CAB-4921-9768-55F2BBF18E05}" type="presParOf" srcId="{90A23A60-2BE3-46E1-B858-54D3DF78F6EB}" destId="{679C68F2-1324-498F-96A8-9D5FBCB40836}" srcOrd="7" destOrd="0" presId="urn:microsoft.com/office/officeart/2005/8/layout/vList2"/>
    <dgm:cxn modelId="{DF03D4D0-7B48-43BF-A1AD-89B8AAB83954}" type="presParOf" srcId="{90A23A60-2BE3-46E1-B858-54D3DF78F6EB}" destId="{62DA122D-BC74-4D40-A417-1DA048D1F73E}" srcOrd="8" destOrd="0" presId="urn:microsoft.com/office/officeart/2005/8/layout/vList2"/>
    <dgm:cxn modelId="{5B0B7398-DA25-48F5-879E-69F44633814B}" type="presParOf" srcId="{90A23A60-2BE3-46E1-B858-54D3DF78F6EB}" destId="{C71981E3-F4B0-4A20-B9FF-DC788F5B5170}" srcOrd="9" destOrd="0" presId="urn:microsoft.com/office/officeart/2005/8/layout/vList2"/>
    <dgm:cxn modelId="{CD8FC67E-39BA-4885-995E-F7769CF66004}" type="presParOf" srcId="{90A23A60-2BE3-46E1-B858-54D3DF78F6EB}" destId="{02806680-DC6A-4A2C-953E-55B615FF7CA4}" srcOrd="10" destOrd="0" presId="urn:microsoft.com/office/officeart/2005/8/layout/vList2"/>
    <dgm:cxn modelId="{EF435582-8E55-4FFC-9190-CDC70D526224}" type="presParOf" srcId="{90A23A60-2BE3-46E1-B858-54D3DF78F6EB}" destId="{6ACF3D7E-5AE8-465F-BD55-0CAA823608C2}" srcOrd="11" destOrd="0" presId="urn:microsoft.com/office/officeart/2005/8/layout/vList2"/>
    <dgm:cxn modelId="{6B3C8423-C5D2-458B-928A-9DAC93EF1ECC}" type="presParOf" srcId="{90A23A60-2BE3-46E1-B858-54D3DF78F6EB}" destId="{E3554B59-A69A-4F4F-B20B-C2050F4FCF7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C7380-5938-495C-9B27-FFA9982222BD}">
      <dsp:nvSpPr>
        <dsp:cNvPr id="0" name=""/>
        <dsp:cNvSpPr/>
      </dsp:nvSpPr>
      <dsp:spPr>
        <a:xfrm>
          <a:off x="0" y="88319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 </a:t>
          </a:r>
          <a:r>
            <a:rPr lang="cs-CZ" sz="2100" kern="1200" dirty="0" err="1" smtClean="0"/>
            <a:t>book</a:t>
          </a:r>
          <a:r>
            <a:rPr lang="cs-CZ" sz="2100" kern="1200" dirty="0" smtClean="0"/>
            <a:t>					kniha</a:t>
          </a:r>
          <a:endParaRPr lang="cs-CZ" sz="2100" kern="1200" dirty="0"/>
        </a:p>
      </dsp:txBody>
      <dsp:txXfrm>
        <a:off x="24588" y="112907"/>
        <a:ext cx="8180424" cy="454509"/>
      </dsp:txXfrm>
    </dsp:sp>
    <dsp:sp modelId="{6E9DD07E-7923-456D-AA82-B088E72411AE}">
      <dsp:nvSpPr>
        <dsp:cNvPr id="0" name=""/>
        <dsp:cNvSpPr/>
      </dsp:nvSpPr>
      <dsp:spPr>
        <a:xfrm>
          <a:off x="0" y="652485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the</a:t>
          </a:r>
          <a:r>
            <a:rPr lang="cs-CZ" sz="2100" kern="1200" dirty="0" smtClean="0"/>
            <a:t> girl					dívka</a:t>
          </a:r>
          <a:endParaRPr lang="cs-CZ" sz="2100" kern="1200" dirty="0"/>
        </a:p>
      </dsp:txBody>
      <dsp:txXfrm>
        <a:off x="24588" y="677073"/>
        <a:ext cx="8180424" cy="454509"/>
      </dsp:txXfrm>
    </dsp:sp>
    <dsp:sp modelId="{9DE365D9-7A83-4C55-958A-AD75C3F28EB7}">
      <dsp:nvSpPr>
        <dsp:cNvPr id="0" name=""/>
        <dsp:cNvSpPr/>
      </dsp:nvSpPr>
      <dsp:spPr>
        <a:xfrm>
          <a:off x="0" y="1216650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 </a:t>
          </a:r>
          <a:r>
            <a:rPr lang="cs-CZ" sz="2100" kern="1200" dirty="0" err="1" smtClean="0"/>
            <a:t>cat</a:t>
          </a:r>
          <a:r>
            <a:rPr lang="cs-CZ" sz="2100" kern="1200" dirty="0" smtClean="0"/>
            <a:t>					kočka</a:t>
          </a:r>
          <a:endParaRPr lang="cs-CZ" sz="2100" kern="1200" dirty="0"/>
        </a:p>
      </dsp:txBody>
      <dsp:txXfrm>
        <a:off x="24588" y="1241238"/>
        <a:ext cx="8180424" cy="454509"/>
      </dsp:txXfrm>
    </dsp:sp>
    <dsp:sp modelId="{D44B5656-51AC-4FA5-A76D-CC056801D6EC}">
      <dsp:nvSpPr>
        <dsp:cNvPr id="0" name=""/>
        <dsp:cNvSpPr/>
      </dsp:nvSpPr>
      <dsp:spPr>
        <a:xfrm>
          <a:off x="0" y="1780814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 </a:t>
          </a:r>
          <a:r>
            <a:rPr lang="cs-CZ" sz="2100" kern="1200" dirty="0" err="1" smtClean="0"/>
            <a:t>mouse</a:t>
          </a:r>
          <a:r>
            <a:rPr lang="cs-CZ" sz="2100" kern="1200" dirty="0" smtClean="0"/>
            <a:t>					myš</a:t>
          </a:r>
          <a:endParaRPr lang="cs-CZ" sz="2100" kern="1200" dirty="0"/>
        </a:p>
      </dsp:txBody>
      <dsp:txXfrm>
        <a:off x="24588" y="1805402"/>
        <a:ext cx="8180424" cy="454509"/>
      </dsp:txXfrm>
    </dsp:sp>
    <dsp:sp modelId="{B4D0205B-78B2-498D-9F96-10511F74E049}">
      <dsp:nvSpPr>
        <dsp:cNvPr id="0" name=""/>
        <dsp:cNvSpPr/>
      </dsp:nvSpPr>
      <dsp:spPr>
        <a:xfrm>
          <a:off x="0" y="2344979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the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desk</a:t>
          </a:r>
          <a:r>
            <a:rPr lang="cs-CZ" sz="2100" kern="1200" dirty="0" smtClean="0"/>
            <a:t>					lavice</a:t>
          </a:r>
          <a:endParaRPr lang="cs-CZ" sz="2100" kern="1200" dirty="0"/>
        </a:p>
      </dsp:txBody>
      <dsp:txXfrm>
        <a:off x="24588" y="2369567"/>
        <a:ext cx="8180424" cy="454509"/>
      </dsp:txXfrm>
    </dsp:sp>
    <dsp:sp modelId="{2377088E-388B-4023-B1D3-AAE3E8CB533A}">
      <dsp:nvSpPr>
        <dsp:cNvPr id="0" name=""/>
        <dsp:cNvSpPr/>
      </dsp:nvSpPr>
      <dsp:spPr>
        <a:xfrm>
          <a:off x="0" y="2909145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 dirty="0"/>
        </a:p>
      </dsp:txBody>
      <dsp:txXfrm>
        <a:off x="24588" y="2933733"/>
        <a:ext cx="8180424" cy="454509"/>
      </dsp:txXfrm>
    </dsp:sp>
    <dsp:sp modelId="{DB159C2E-0320-456D-B75F-7EB20AD93F81}">
      <dsp:nvSpPr>
        <dsp:cNvPr id="0" name=""/>
        <dsp:cNvSpPr/>
      </dsp:nvSpPr>
      <dsp:spPr>
        <a:xfrm>
          <a:off x="0" y="3473310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Zkontroluj, zda jde opravdu o podstatná jména.</a:t>
          </a:r>
          <a:endParaRPr lang="cs-CZ" sz="2100" i="1" kern="1200" dirty="0"/>
        </a:p>
      </dsp:txBody>
      <dsp:txXfrm>
        <a:off x="24588" y="3497898"/>
        <a:ext cx="8180424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C2620-D59D-4AD1-B995-5EBC4427F263}">
      <dsp:nvSpPr>
        <dsp:cNvPr id="0" name=""/>
        <dsp:cNvSpPr/>
      </dsp:nvSpPr>
      <dsp:spPr>
        <a:xfrm>
          <a:off x="0" y="29555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 </a:t>
          </a:r>
          <a:r>
            <a:rPr lang="cs-CZ" sz="2500" kern="1200" dirty="0" err="1" smtClean="0"/>
            <a:t>book</a:t>
          </a:r>
          <a:r>
            <a:rPr lang="cs-CZ" sz="2500" kern="1200" dirty="0" smtClean="0"/>
            <a:t>         			a </a:t>
          </a:r>
          <a:r>
            <a:rPr lang="cs-CZ" sz="2500" kern="1200" dirty="0" err="1" smtClean="0"/>
            <a:t>new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book</a:t>
          </a:r>
          <a:endParaRPr lang="cs-CZ" sz="2500" kern="1200" dirty="0"/>
        </a:p>
      </dsp:txBody>
      <dsp:txXfrm>
        <a:off x="29271" y="58826"/>
        <a:ext cx="8171058" cy="541083"/>
      </dsp:txXfrm>
    </dsp:sp>
    <dsp:sp modelId="{9277BD80-4DFD-468C-9D9E-D6FB564F96E2}">
      <dsp:nvSpPr>
        <dsp:cNvPr id="0" name=""/>
        <dsp:cNvSpPr/>
      </dsp:nvSpPr>
      <dsp:spPr>
        <a:xfrm>
          <a:off x="0" y="701180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the</a:t>
          </a:r>
          <a:r>
            <a:rPr lang="cs-CZ" sz="2500" kern="1200" dirty="0" smtClean="0"/>
            <a:t> girl				</a:t>
          </a:r>
          <a:r>
            <a:rPr lang="cs-CZ" sz="2500" kern="1200" dirty="0" err="1" smtClean="0"/>
            <a:t>the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jumping</a:t>
          </a:r>
          <a:r>
            <a:rPr lang="cs-CZ" sz="2500" kern="1200" dirty="0" smtClean="0"/>
            <a:t> girl</a:t>
          </a:r>
          <a:endParaRPr lang="cs-CZ" sz="2500" kern="1200" dirty="0"/>
        </a:p>
      </dsp:txBody>
      <dsp:txXfrm>
        <a:off x="29271" y="730451"/>
        <a:ext cx="8171058" cy="541083"/>
      </dsp:txXfrm>
    </dsp:sp>
    <dsp:sp modelId="{9F545329-72BB-43BE-82CB-D97B1729D567}">
      <dsp:nvSpPr>
        <dsp:cNvPr id="0" name=""/>
        <dsp:cNvSpPr/>
      </dsp:nvSpPr>
      <dsp:spPr>
        <a:xfrm>
          <a:off x="0" y="1372805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 </a:t>
          </a:r>
          <a:r>
            <a:rPr lang="cs-CZ" sz="2500" kern="1200" dirty="0" err="1" smtClean="0"/>
            <a:t>cat</a:t>
          </a:r>
          <a:r>
            <a:rPr lang="cs-CZ" sz="2500" kern="1200" dirty="0" smtClean="0"/>
            <a:t>				a </a:t>
          </a:r>
          <a:r>
            <a:rPr lang="cs-CZ" sz="2500" kern="1200" dirty="0" err="1" smtClean="0"/>
            <a:t>white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cat</a:t>
          </a:r>
          <a:r>
            <a:rPr lang="cs-CZ" sz="2500" kern="1200" dirty="0" smtClean="0"/>
            <a:t> </a:t>
          </a:r>
          <a:endParaRPr lang="cs-CZ" sz="2500" kern="1200" dirty="0"/>
        </a:p>
      </dsp:txBody>
      <dsp:txXfrm>
        <a:off x="29271" y="1402076"/>
        <a:ext cx="8171058" cy="541083"/>
      </dsp:txXfrm>
    </dsp:sp>
    <dsp:sp modelId="{1C26EE89-C3E6-4829-B2E1-4F279B2B1D58}">
      <dsp:nvSpPr>
        <dsp:cNvPr id="0" name=""/>
        <dsp:cNvSpPr/>
      </dsp:nvSpPr>
      <dsp:spPr>
        <a:xfrm>
          <a:off x="0" y="2044430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 </a:t>
          </a:r>
          <a:r>
            <a:rPr lang="cs-CZ" sz="2500" kern="1200" dirty="0" err="1" smtClean="0"/>
            <a:t>small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grey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mouse</a:t>
          </a:r>
          <a:r>
            <a:rPr lang="cs-CZ" sz="2500" kern="1200" dirty="0" smtClean="0"/>
            <a:t>		malá šedá myš</a:t>
          </a:r>
          <a:endParaRPr lang="cs-CZ" sz="2500" kern="1200" dirty="0"/>
        </a:p>
      </dsp:txBody>
      <dsp:txXfrm>
        <a:off x="29271" y="2073701"/>
        <a:ext cx="8171058" cy="541083"/>
      </dsp:txXfrm>
    </dsp:sp>
    <dsp:sp modelId="{8E8E7D38-7026-42AF-AC17-E1A365F0B179}">
      <dsp:nvSpPr>
        <dsp:cNvPr id="0" name=""/>
        <dsp:cNvSpPr/>
      </dsp:nvSpPr>
      <dsp:spPr>
        <a:xfrm>
          <a:off x="0" y="2716055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the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desk</a:t>
          </a:r>
          <a:r>
            <a:rPr lang="cs-CZ" sz="2500" kern="1200" dirty="0" smtClean="0"/>
            <a:t>				</a:t>
          </a:r>
          <a:r>
            <a:rPr lang="cs-CZ" sz="2500" kern="1200" dirty="0" err="1" smtClean="0"/>
            <a:t>the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very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good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desk</a:t>
          </a:r>
          <a:endParaRPr lang="cs-CZ" sz="2500" kern="1200" dirty="0"/>
        </a:p>
      </dsp:txBody>
      <dsp:txXfrm>
        <a:off x="29271" y="2745326"/>
        <a:ext cx="8171058" cy="5410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4C7A7-0FCC-45B2-8DB9-829581259CC9}">
      <dsp:nvSpPr>
        <dsp:cNvPr id="0" name=""/>
        <dsp:cNvSpPr/>
      </dsp:nvSpPr>
      <dsp:spPr>
        <a:xfrm>
          <a:off x="0" y="4088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Give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me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the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book</a:t>
          </a:r>
          <a:r>
            <a:rPr lang="cs-CZ" sz="2400" kern="1200" dirty="0" smtClean="0"/>
            <a:t>.		Podej mi TU knihu.</a:t>
          </a:r>
          <a:endParaRPr lang="cs-CZ" sz="2400" kern="1200" dirty="0"/>
        </a:p>
      </dsp:txBody>
      <dsp:txXfrm>
        <a:off x="28100" y="68981"/>
        <a:ext cx="8173400" cy="519439"/>
      </dsp:txXfrm>
    </dsp:sp>
    <dsp:sp modelId="{C1863594-83C9-4BF6-A7A5-B98FB086F959}">
      <dsp:nvSpPr>
        <dsp:cNvPr id="0" name=""/>
        <dsp:cNvSpPr/>
      </dsp:nvSpPr>
      <dsp:spPr>
        <a:xfrm>
          <a:off x="0" y="68564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Show </a:t>
          </a:r>
          <a:r>
            <a:rPr lang="cs-CZ" sz="2400" kern="1200" dirty="0" err="1" smtClean="0"/>
            <a:t>me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the</a:t>
          </a:r>
          <a:r>
            <a:rPr lang="cs-CZ" sz="2400" kern="1200" dirty="0" smtClean="0"/>
            <a:t> girl.		Ukaž mi TU dívku.</a:t>
          </a:r>
          <a:endParaRPr lang="cs-CZ" sz="2400" kern="1200" dirty="0"/>
        </a:p>
      </dsp:txBody>
      <dsp:txXfrm>
        <a:off x="28100" y="713741"/>
        <a:ext cx="8173400" cy="519439"/>
      </dsp:txXfrm>
    </dsp:sp>
    <dsp:sp modelId="{C5F53610-9B2D-4E60-9C23-B8E4871F3D40}">
      <dsp:nvSpPr>
        <dsp:cNvPr id="0" name=""/>
        <dsp:cNvSpPr/>
      </dsp:nvSpPr>
      <dsp:spPr>
        <a:xfrm>
          <a:off x="0" y="133040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Eat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the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apple</a:t>
          </a:r>
          <a:r>
            <a:rPr lang="cs-CZ" sz="2400" kern="1200" dirty="0" smtClean="0"/>
            <a:t>.			Sněz TO jablko.</a:t>
          </a:r>
          <a:endParaRPr lang="cs-CZ" sz="2400" kern="1200" dirty="0"/>
        </a:p>
      </dsp:txBody>
      <dsp:txXfrm>
        <a:off x="28100" y="1358501"/>
        <a:ext cx="8173400" cy="519439"/>
      </dsp:txXfrm>
    </dsp:sp>
    <dsp:sp modelId="{2A470510-75D3-45DF-995B-4999D96BDF03}">
      <dsp:nvSpPr>
        <dsp:cNvPr id="0" name=""/>
        <dsp:cNvSpPr/>
      </dsp:nvSpPr>
      <dsp:spPr>
        <a:xfrm>
          <a:off x="0" y="197516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Open </a:t>
          </a:r>
          <a:r>
            <a:rPr lang="cs-CZ" sz="2400" kern="1200" dirty="0" err="1" smtClean="0"/>
            <a:t>the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door</a:t>
          </a:r>
          <a:r>
            <a:rPr lang="cs-CZ" sz="2400" kern="1200" dirty="0" smtClean="0"/>
            <a:t>.			Otevři TY dveře.</a:t>
          </a:r>
          <a:endParaRPr lang="cs-CZ" sz="2400" kern="1200" dirty="0"/>
        </a:p>
      </dsp:txBody>
      <dsp:txXfrm>
        <a:off x="28100" y="2003261"/>
        <a:ext cx="8173400" cy="519439"/>
      </dsp:txXfrm>
    </dsp:sp>
    <dsp:sp modelId="{62DA122D-BC74-4D40-A417-1DA048D1F73E}">
      <dsp:nvSpPr>
        <dsp:cNvPr id="0" name=""/>
        <dsp:cNvSpPr/>
      </dsp:nvSpPr>
      <dsp:spPr>
        <a:xfrm>
          <a:off x="0" y="261992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Look </a:t>
          </a:r>
          <a:r>
            <a:rPr lang="cs-CZ" sz="2400" kern="1200" dirty="0" err="1" smtClean="0"/>
            <a:t>at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the</a:t>
          </a:r>
          <a:r>
            <a:rPr lang="cs-CZ" sz="2400" kern="1200" dirty="0" smtClean="0"/>
            <a:t> dog.			Podívej se na TOHO psa.</a:t>
          </a:r>
          <a:endParaRPr lang="cs-CZ" sz="2400" kern="1200" dirty="0"/>
        </a:p>
      </dsp:txBody>
      <dsp:txXfrm>
        <a:off x="28100" y="2648021"/>
        <a:ext cx="8173400" cy="519439"/>
      </dsp:txXfrm>
    </dsp:sp>
    <dsp:sp modelId="{02806680-DC6A-4A2C-953E-55B615FF7CA4}">
      <dsp:nvSpPr>
        <dsp:cNvPr id="0" name=""/>
        <dsp:cNvSpPr/>
      </dsp:nvSpPr>
      <dsp:spPr>
        <a:xfrm>
          <a:off x="0" y="326468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/>
        </a:p>
      </dsp:txBody>
      <dsp:txXfrm>
        <a:off x="28100" y="3292781"/>
        <a:ext cx="8173400" cy="519439"/>
      </dsp:txXfrm>
    </dsp:sp>
    <dsp:sp modelId="{E3554B59-A69A-4F4F-B20B-C2050F4FCF7C}">
      <dsp:nvSpPr>
        <dsp:cNvPr id="0" name=""/>
        <dsp:cNvSpPr/>
      </dsp:nvSpPr>
      <dsp:spPr>
        <a:xfrm>
          <a:off x="0" y="390944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dirty="0" smtClean="0"/>
            <a:t>Zopakuj si, jaký slovní druh jsou zvýrazněná slova.</a:t>
          </a:r>
          <a:endParaRPr lang="cs-CZ" sz="2400" i="1" kern="1200" dirty="0"/>
        </a:p>
      </dsp:txBody>
      <dsp:txXfrm>
        <a:off x="28100" y="3937541"/>
        <a:ext cx="8173400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20647-CBB1-4AAD-A102-E3D502A9970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CCDD-9612-4E16-8C60-97CD8F9CDB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13837"/>
            <a:ext cx="7211432" cy="663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6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Archiv autora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18666" y="2967335"/>
            <a:ext cx="7506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Člen </a:t>
            </a:r>
            <a:r>
              <a:rPr lang="cs-CZ" sz="5400" b="1" cap="all" spc="0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určitý</a:t>
            </a:r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a </a:t>
            </a:r>
            <a:r>
              <a:rPr lang="cs-CZ" sz="5400" b="1" cap="all" spc="0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neurčitý</a:t>
            </a:r>
            <a:endParaRPr lang="cs-CZ" sz="5400" b="1" cap="all" spc="0" dirty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Členy </a:t>
            </a:r>
            <a:r>
              <a:rPr lang="cs-CZ" dirty="0" smtClean="0">
                <a:solidFill>
                  <a:schemeClr val="accent2"/>
                </a:solidFill>
              </a:rPr>
              <a:t>a/</a:t>
            </a:r>
            <a:r>
              <a:rPr lang="cs-CZ" dirty="0" err="1" smtClean="0">
                <a:solidFill>
                  <a:schemeClr val="accent2"/>
                </a:solidFill>
              </a:rPr>
              <a:t>an</a:t>
            </a:r>
            <a:r>
              <a:rPr lang="cs-CZ" dirty="0" smtClean="0"/>
              <a:t> nebo </a:t>
            </a:r>
            <a:r>
              <a:rPr lang="cs-CZ" dirty="0" err="1" smtClean="0">
                <a:solidFill>
                  <a:schemeClr val="accent2"/>
                </a:solidFill>
              </a:rPr>
              <a:t>the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patří před podstatné jméno.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Mezi člen a podstatné jméno někdy vkládáme přídavná jména, příslovce, tvary sloves s –</a:t>
            </a:r>
            <a:r>
              <a:rPr lang="cs-CZ" dirty="0" err="1" smtClean="0"/>
              <a:t>ing</a:t>
            </a:r>
            <a:r>
              <a:rPr lang="cs-CZ" dirty="0" smtClean="0"/>
              <a:t> apod., které blíže určují jméno podstatné.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457200" y="2780928"/>
          <a:ext cx="8229600" cy="334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 doprava 3"/>
          <p:cNvSpPr/>
          <p:nvPr/>
        </p:nvSpPr>
        <p:spPr>
          <a:xfrm>
            <a:off x="4427984" y="306896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427984" y="371703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427984" y="436510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427984" y="508518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427984" y="573325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67744" y="764704"/>
            <a:ext cx="46824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Člen neurčitý</a:t>
            </a:r>
          </a:p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A/AN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Člen neurčitý použijeme před podstatným jménem, když mluvíme o věci, kterou jsme prozatím v hovoru nezmínili. Je to „nějaká věc“, např. nějaké jablko. Ne to, které leží na stole a chystáme se ho sníst.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použijeme </a:t>
            </a:r>
            <a:r>
              <a:rPr lang="cs-CZ" dirty="0" smtClean="0">
                <a:solidFill>
                  <a:schemeClr val="accent2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kdy </a:t>
            </a:r>
            <a:r>
              <a:rPr lang="cs-CZ" dirty="0" err="1" smtClean="0">
                <a:solidFill>
                  <a:schemeClr val="accent2"/>
                </a:solidFill>
              </a:rPr>
              <a:t>an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Zopakuj si, jaké známe </a:t>
            </a:r>
            <a:r>
              <a:rPr lang="cs-CZ" i="1" dirty="0" smtClean="0">
                <a:solidFill>
                  <a:schemeClr val="accent2"/>
                </a:solidFill>
              </a:rPr>
              <a:t>souhlásky</a:t>
            </a:r>
            <a:r>
              <a:rPr lang="cs-CZ" i="1" dirty="0" smtClean="0"/>
              <a:t> a samohlásky.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 smtClean="0"/>
              <a:t>Začíná-li slovo za neurčitým členem souhláskou, použijeme </a:t>
            </a:r>
            <a:r>
              <a:rPr lang="cs-CZ" dirty="0" smtClean="0">
                <a:solidFill>
                  <a:schemeClr val="accent2"/>
                </a:solidFill>
              </a:rPr>
              <a:t>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3356992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book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flipH="1" flipV="1">
            <a:off x="4860032" y="4077072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588224" y="4941168"/>
            <a:ext cx="22322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souhláska</a:t>
            </a:r>
            <a:endParaRPr lang="cs-CZ" sz="2800" b="1" cap="none" spc="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Šipka doleva 11"/>
          <p:cNvSpPr/>
          <p:nvPr/>
        </p:nvSpPr>
        <p:spPr>
          <a:xfrm rot="20325898">
            <a:off x="3399225" y="4911219"/>
            <a:ext cx="194421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187624" y="537321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book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použijeme </a:t>
            </a:r>
            <a:r>
              <a:rPr lang="cs-CZ" dirty="0" smtClean="0">
                <a:solidFill>
                  <a:schemeClr val="accent2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kdy </a:t>
            </a:r>
            <a:r>
              <a:rPr lang="cs-CZ" dirty="0" err="1" smtClean="0">
                <a:solidFill>
                  <a:schemeClr val="accent2"/>
                </a:solidFill>
              </a:rPr>
              <a:t>an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2404864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Zopakuj si, jaké známe souhlásky a </a:t>
            </a:r>
            <a:r>
              <a:rPr lang="cs-CZ" i="1" dirty="0" smtClean="0">
                <a:solidFill>
                  <a:schemeClr val="accent2"/>
                </a:solidFill>
              </a:rPr>
              <a:t>samohlásky</a:t>
            </a:r>
            <a:r>
              <a:rPr lang="cs-CZ" i="1" dirty="0" smtClean="0"/>
              <a:t>.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 smtClean="0"/>
              <a:t>Začíná-li slovo za neurčitým členem samohláskou, použijeme </a:t>
            </a:r>
            <a:r>
              <a:rPr lang="cs-CZ" dirty="0" err="1" smtClean="0">
                <a:solidFill>
                  <a:schemeClr val="accent2"/>
                </a:solidFill>
              </a:rPr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22247" y="3356992"/>
            <a:ext cx="1787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apple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flipH="1" flipV="1">
            <a:off x="4716016" y="4077072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732240" y="4941168"/>
            <a:ext cx="22322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samo</a:t>
            </a:r>
            <a:r>
              <a:rPr lang="cs-CZ" sz="28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hláska</a:t>
            </a:r>
            <a:endParaRPr lang="cs-CZ" sz="2800" b="1" cap="none" spc="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Šipka doleva 11"/>
          <p:cNvSpPr/>
          <p:nvPr/>
        </p:nvSpPr>
        <p:spPr>
          <a:xfrm rot="20325898">
            <a:off x="3471233" y="4767203"/>
            <a:ext cx="194421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923930" y="5373216"/>
            <a:ext cx="2658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</a:t>
            </a:r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apple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3672408"/>
          </a:xfrm>
        </p:spPr>
        <p:txBody>
          <a:bodyPr/>
          <a:lstStyle/>
          <a:p>
            <a:r>
              <a:rPr lang="cs-CZ" dirty="0" smtClean="0"/>
              <a:t>Člen určitý dáváme před podstatné jméno v případě, že už jsme o této věci mluvili a není to jen tak „nějaká věc“. Je to </a:t>
            </a:r>
            <a:r>
              <a:rPr lang="cs-CZ" b="1" dirty="0" smtClean="0"/>
              <a:t>TA</a:t>
            </a:r>
            <a:r>
              <a:rPr lang="cs-CZ" dirty="0" smtClean="0"/>
              <a:t> věc.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627784" y="260648"/>
            <a:ext cx="38873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člen Určitý</a:t>
            </a:r>
          </a:p>
          <a:p>
            <a:pPr algn="ctr"/>
            <a:r>
              <a:rPr lang="cs-CZ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Určitý člen používáme často v pokynech.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252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Členy a/an nebo the patří před podstatné jméno.  </vt:lpstr>
      <vt:lpstr>Mezi člen a podstatné jméno někdy vkládáme přídavná jména, příslovce, tvary sloves s –ing apod., které blíže určují jméno podstatné.</vt:lpstr>
      <vt:lpstr>Člen neurčitý použijeme před podstatným jménem, když mluvíme o věci, kterou jsme prozatím v hovoru nezmínili. Je to „nějaká věc“, např. nějaké jablko. Ne to, které leží na stole a chystáme se ho sníst.</vt:lpstr>
      <vt:lpstr>Kdy použijeme a a kdy an?</vt:lpstr>
      <vt:lpstr>Kdy použijeme a a kdy an?</vt:lpstr>
      <vt:lpstr>Člen určitý dáváme před podstatné jméno v případě, že už jsme o této věci mluvili a není to jen tak „nějaká věc“. Je to TA věc.</vt:lpstr>
      <vt:lpstr>Určitý člen používáme často v pokynech.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BOFKA</dc:creator>
  <cp:lastModifiedBy>Petr</cp:lastModifiedBy>
  <cp:revision>11</cp:revision>
  <dcterms:created xsi:type="dcterms:W3CDTF">2013-07-13T08:17:49Z</dcterms:created>
  <dcterms:modified xsi:type="dcterms:W3CDTF">2013-08-19T19:58:49Z</dcterms:modified>
</cp:coreProperties>
</file>