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244552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TKU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Znali nás.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knew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WWTILY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Minulý rok jsme jeli do Itálie.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went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Italy last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year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MBRY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Máma včera koupila rohlíky.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Mum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bought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rolls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yesterday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SSP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Viděla prezidenta.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president.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TRH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Utíkali domů.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ran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IGPLY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Dostal jsem dárek minulý rok.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present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year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DYDYH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Udělal sis úkoly?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homework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IFKR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Našel jsem přívěšek na klíče.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ring.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WAHAETM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Ráno jsme jedli šunku s vejci.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ham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morning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HSHN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Řekl své jméno.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said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his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nepravidelná slovesa – 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5.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WDCT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Pili jsme tam kolu.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drank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WMLS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Potkali jsme se minulou neděli.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met last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Sunday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TRNB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Četli novou knihu.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HMPAC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 táboře vyrobil letadlo.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made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plane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camp.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Myslel jsem.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thought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ISWA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Plaval jsem před týdnem.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swam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week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ago.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TDB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Kreslili lodě.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drew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boats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HATB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Snědl 3 banány.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bananas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WCFMA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Přišli jsme před pěti minutami.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came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minutes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ago.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SBIAB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Koupila to u řezníka.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bought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butcher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THCTDA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Před dvěma dny měli kuře.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had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chicken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two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days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ago.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DMMS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Táta udělal masový salát.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Dad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made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meat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TCT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Chytili ten vlak.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caught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train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Šel jsem domů.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went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HDHRY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neměl včera rýži.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rice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yesterday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TDBI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Nekoupili to.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YSLW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Řekl jsi to minulý týden.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said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last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week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SWI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Napsala to.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wrote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585</TotalTime>
  <Words>804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65</cp:revision>
  <dcterms:created xsi:type="dcterms:W3CDTF">2013-05-04T11:04:08Z</dcterms:created>
  <dcterms:modified xsi:type="dcterms:W3CDTF">2013-08-11T19:32:26Z</dcterms:modified>
</cp:coreProperties>
</file>