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36" y="1554163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3888286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IWD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 5:30 odpoledne venčím psa.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half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 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walk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dog.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MMCHA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Máma přichází domů v 5:25 odpoledne.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mum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comes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home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past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IHLA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Obědvám ve 12:20 odpoledne.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lunch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twelve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 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IGTBA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Jdu spát v 8:40 večer.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go to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bed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nine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SEA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Škola končí ve 12:55 odpoledne.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ends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one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 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IHSA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Sprchuji se v 8:05 večer.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shower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past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WHMA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Máme matematiku v 10:35 dopoledne.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Math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eleven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WLFT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Učíme se od 8:00 do 11:30.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learn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from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half past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eleven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HGTBA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 chodí spát v 7:50 večer.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goes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bed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ten to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WHEA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Angličtinu máme v 10:25 dopoledne.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English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ten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5.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5.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IHBA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Koupu se v 8 večer.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bath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o‘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clock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IHMMA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Mamince pomáhám ve 4:45 odpoledne.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help my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mum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quarter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IPWMBA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 bratrem si hraji ve 3:40 odpoledne.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play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with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my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brother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four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 9:20 dopoledne svačím.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nine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snack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WHB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 8:25 dopoledne máme přestávku.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break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WHDA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Večeříme v 6:00 večer.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dinner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six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o‘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clock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MDGUA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Táta vstává ve 4:50 ráno.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dad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gets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up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ten to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MBGTBA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Bratr chodí spát v 7:30 večer.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brother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goes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bed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half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seven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 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WHA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 11:40 dopoledne máme 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výtvarku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twenty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eleven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Art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ICMTA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Zuby si čistím v 8:55 večer.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clean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my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teeth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nine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IPT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Ve 3:30 odpoledne hraju tenis.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half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three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 play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tennis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ITMRA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Pokoj si uklízím ve 2:45 odpoledne.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tidy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my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room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quarter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three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IWMFA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Obličej si umývám v 7:10 ráno.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wash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my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face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ten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seven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IGUA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Vstávám v 6:30 ráno.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get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up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half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six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ICMTA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Čistím si zuby v 6:45 ráno.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clean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my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teeth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quarter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7 AM.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IDMHA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Píšu si úkoly ve 4:10 odpoledne.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do my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homework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ten past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four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PM.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SSA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Škola začíná v 7:55 ráno.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starts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eight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IHBA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Snídám v 7:15 ráno.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breakfast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quarter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past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seven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AM.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523</TotalTime>
  <Words>960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55</cp:revision>
  <dcterms:created xsi:type="dcterms:W3CDTF">2013-05-04T11:04:08Z</dcterms:created>
  <dcterms:modified xsi:type="dcterms:W3CDTF">2013-08-11T19:32:12Z</dcterms:modified>
</cp:coreProperties>
</file>