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5"/>
  </p:notesMasterIdLst>
  <p:sldIdLst>
    <p:sldId id="289" r:id="rId2"/>
    <p:sldId id="257" r:id="rId3"/>
    <p:sldId id="261" r:id="rId4"/>
    <p:sldId id="260" r:id="rId5"/>
    <p:sldId id="258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7" r:id="rId21"/>
    <p:sldId id="273" r:id="rId22"/>
    <p:sldId id="272" r:id="rId23"/>
    <p:sldId id="270" r:id="rId24"/>
    <p:sldId id="271" r:id="rId25"/>
    <p:sldId id="268" r:id="rId26"/>
    <p:sldId id="269" r:id="rId27"/>
    <p:sldId id="262" r:id="rId28"/>
    <p:sldId id="263" r:id="rId29"/>
    <p:sldId id="264" r:id="rId30"/>
    <p:sldId id="265" r:id="rId31"/>
    <p:sldId id="266" r:id="rId32"/>
    <p:sldId id="267" r:id="rId33"/>
    <p:sldId id="256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11. 8. 2013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18" Type="http://schemas.openxmlformats.org/officeDocument/2006/relationships/slide" Target="slide24.xml"/><Relationship Id="rId26" Type="http://schemas.openxmlformats.org/officeDocument/2006/relationships/slide" Target="slide29.xml"/><Relationship Id="rId3" Type="http://schemas.openxmlformats.org/officeDocument/2006/relationships/slide" Target="slide5.xml"/><Relationship Id="rId21" Type="http://schemas.openxmlformats.org/officeDocument/2006/relationships/slide" Target="slide21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17" Type="http://schemas.openxmlformats.org/officeDocument/2006/relationships/slide" Target="slide25.xml"/><Relationship Id="rId25" Type="http://schemas.openxmlformats.org/officeDocument/2006/relationships/slide" Target="slide30.xml"/><Relationship Id="rId2" Type="http://schemas.openxmlformats.org/officeDocument/2006/relationships/slide" Target="slide17.xml"/><Relationship Id="rId16" Type="http://schemas.openxmlformats.org/officeDocument/2006/relationships/slide" Target="slide15.xml"/><Relationship Id="rId20" Type="http://schemas.openxmlformats.org/officeDocument/2006/relationships/slide" Target="slide22.xml"/><Relationship Id="rId29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24" Type="http://schemas.openxmlformats.org/officeDocument/2006/relationships/slide" Target="slide3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31.xml"/><Relationship Id="rId28" Type="http://schemas.openxmlformats.org/officeDocument/2006/relationships/slide" Target="slide27.xml"/><Relationship Id="rId10" Type="http://schemas.openxmlformats.org/officeDocument/2006/relationships/slide" Target="slide13.xml"/><Relationship Id="rId19" Type="http://schemas.openxmlformats.org/officeDocument/2006/relationships/slide" Target="slide23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8.xml"/><Relationship Id="rId22" Type="http://schemas.openxmlformats.org/officeDocument/2006/relationships/slide" Target="slide20.xml"/><Relationship Id="rId27" Type="http://schemas.openxmlformats.org/officeDocument/2006/relationships/slide" Target="slide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36" y="1554163"/>
            <a:ext cx="5031728" cy="4525962"/>
          </a:xfrm>
        </p:spPr>
      </p:pic>
    </p:spTree>
    <p:extLst>
      <p:ext uri="{BB962C8B-B14F-4D97-AF65-F5344CB8AC3E}">
        <p14:creationId xmlns:p14="http://schemas.microsoft.com/office/powerpoint/2010/main" val="1208849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WCIGM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Kde mohu dostat mapu?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I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get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map?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IOS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Jsem na náměstí.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I‘m in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square.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WITT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Kde jsou toalety?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toilet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WCIGS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Kde dostanu dopisní známky?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I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get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stamps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CIOS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Kino je naproti škole.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cinema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opposite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school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 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ILFH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Hledám nemocnici.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I‘m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looking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hospital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BIIC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Zvon je v kostele.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bell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in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church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GOTPO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Pokračuj k poště.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Go on to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post office.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WTC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Jdi na roh.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Walk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corner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CYHM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Můžete mi pomoci?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help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63691"/>
              </p:ext>
            </p:extLst>
          </p:nvPr>
        </p:nvGraphicFramePr>
        <p:xfrm>
          <a:off x="179512" y="1826343"/>
          <a:ext cx="8784976" cy="4668528"/>
        </p:xfrm>
        <a:graphic>
          <a:graphicData uri="http://schemas.openxmlformats.org/drawingml/2006/table">
            <a:tbl>
              <a:tblPr/>
              <a:tblGrid>
                <a:gridCol w="3156039"/>
                <a:gridCol w="5628937"/>
              </a:tblGrid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Adresa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materiálu v sadě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Anglický jazyk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 (název prezentace)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Opakovací hra – slovíčka  In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town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4. ročník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Bohdana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Krzystková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 (anotace)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Opakování nabytých poznatků hravou formou – 4. ročník ZŠ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Hra je určená pro dvě družstva nebo dva žáky – červené x modré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s číslicí se zobrazí otázka, s otázkou se zároveň zobrazí napovídající písmeno správné odpovědi.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„odpověď“ se zobrazí správná odpověď.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Kliknutím na domeček se vrátíte zpět k základnímu trojúhelníku.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návratu zpět se tlačítko automaticky zbarví šedě.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špatné odpovědi necháváme políčko šedé.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správné odpovědi klikneme opět na políčko – jednou nebo dvakrát – podle požadované barvy.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Družstvo si může vybrat i šedé políčko - při výběru šedého políčka zadává vyučující náhradní otázku.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200" b="1" dirty="0" smtClean="0"/>
                        <a:t>Cílem hry je spojit 3 strany trojúhelníku.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CINTS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Kavárna je vedle školy.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café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next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school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TIHNTPOOL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Vedle pošty nalevo je hotel.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There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hotel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next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post office on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left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TSIBRAM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Hračkárna je mezi restaurací a muzeem.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toy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shop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between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restaurant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and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museum.</a:t>
            </a:r>
            <a:endParaRPr lang="cs-CZ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TTR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Zatoč doprava.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Turn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to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right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TISIP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 parku je klouzačka.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There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 slide in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park.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WIS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Kde je škola?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school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CIHY</a:t>
            </a:r>
            <a:endParaRPr lang="cs-CZ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Mohu vám pomoci?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I help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EMWIH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Promiňte, kde je hotel?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Excuse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,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hotel? 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BIIS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Banka je na náměstí.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bank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in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square.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YCGMAS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Mléko dostanete v supermarketu.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get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milk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supermarket.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TIAS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Toalety jsou na nádraží.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toilet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station.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TACIS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 ulici jsou auta.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There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are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cars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in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street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ILFC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Hledám kavárnu.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I‘m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looking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for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café.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ICFB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Nemůžu najít banku.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‘t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find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bank.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WIM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Kde je muzeum?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museum?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EM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Promiňte,…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Excuse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,…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WIB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Kde je knihkupectví?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Where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is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bookshop</a:t>
            </a:r>
            <a:r>
              <a:rPr lang="cs-CZ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ILFS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Hledám nádraží.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I‘m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looking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for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the</a:t>
            </a:r>
            <a:r>
              <a:rPr lang="cs-CZ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station.</a:t>
            </a:r>
            <a:endParaRPr lang="cs-CZ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457</TotalTime>
  <Words>825</Words>
  <Application>Microsoft Office PowerPoint</Application>
  <PresentationFormat>Předvádění na obrazovce (4:3)</PresentationFormat>
  <Paragraphs>289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53</cp:revision>
  <dcterms:created xsi:type="dcterms:W3CDTF">2013-05-04T11:04:08Z</dcterms:created>
  <dcterms:modified xsi:type="dcterms:W3CDTF">2013-08-11T19:32:00Z</dcterms:modified>
</cp:coreProperties>
</file>