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424026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šachy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chess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fotbal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football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běh, běhání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running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potápění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diving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lední hokej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ice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hockey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jezdit na kole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ride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bike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plavání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swimming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lyžovat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fotbalový hráč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football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player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klouzačka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slide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games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4.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bruslení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skating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žebřík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ladder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házení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throwing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J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skákání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jumping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potápět se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lyžování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skiing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hraní šipek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playing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darts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běhat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run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bruslit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skate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fotbalová branka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goal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plavat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swim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tenis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tennis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houpačka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hrát šipky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play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darts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košíková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basketball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počítačové hry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computer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games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fotbalový brankář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goalkeeper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jezdit na koni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ride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horse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442</TotalTime>
  <Words>597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52</cp:revision>
  <dcterms:created xsi:type="dcterms:W3CDTF">2013-05-04T11:04:08Z</dcterms:created>
  <dcterms:modified xsi:type="dcterms:W3CDTF">2013-08-11T19:31:46Z</dcterms:modified>
</cp:coreProperties>
</file>