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5"/>
  </p:notesMasterIdLst>
  <p:sldIdLst>
    <p:sldId id="289" r:id="rId2"/>
    <p:sldId id="257" r:id="rId3"/>
    <p:sldId id="261" r:id="rId4"/>
    <p:sldId id="260" r:id="rId5"/>
    <p:sldId id="258" r:id="rId6"/>
    <p:sldId id="275" r:id="rId7"/>
    <p:sldId id="276" r:id="rId8"/>
    <p:sldId id="27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7" r:id="rId21"/>
    <p:sldId id="273" r:id="rId22"/>
    <p:sldId id="272" r:id="rId23"/>
    <p:sldId id="270" r:id="rId24"/>
    <p:sldId id="271" r:id="rId25"/>
    <p:sldId id="268" r:id="rId26"/>
    <p:sldId id="269" r:id="rId27"/>
    <p:sldId id="262" r:id="rId28"/>
    <p:sldId id="263" r:id="rId29"/>
    <p:sldId id="264" r:id="rId30"/>
    <p:sldId id="265" r:id="rId31"/>
    <p:sldId id="266" r:id="rId32"/>
    <p:sldId id="267" r:id="rId33"/>
    <p:sldId id="256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9.xml"/><Relationship Id="rId18" Type="http://schemas.openxmlformats.org/officeDocument/2006/relationships/slide" Target="slide24.xml"/><Relationship Id="rId26" Type="http://schemas.openxmlformats.org/officeDocument/2006/relationships/slide" Target="slide29.xml"/><Relationship Id="rId3" Type="http://schemas.openxmlformats.org/officeDocument/2006/relationships/slide" Target="slide5.xml"/><Relationship Id="rId21" Type="http://schemas.openxmlformats.org/officeDocument/2006/relationships/slide" Target="slide21.xml"/><Relationship Id="rId7" Type="http://schemas.openxmlformats.org/officeDocument/2006/relationships/slide" Target="slide9.xml"/><Relationship Id="rId12" Type="http://schemas.openxmlformats.org/officeDocument/2006/relationships/slide" Target="slide11.xml"/><Relationship Id="rId17" Type="http://schemas.openxmlformats.org/officeDocument/2006/relationships/slide" Target="slide25.xml"/><Relationship Id="rId25" Type="http://schemas.openxmlformats.org/officeDocument/2006/relationships/slide" Target="slide30.xml"/><Relationship Id="rId2" Type="http://schemas.openxmlformats.org/officeDocument/2006/relationships/slide" Target="slide17.xml"/><Relationship Id="rId16" Type="http://schemas.openxmlformats.org/officeDocument/2006/relationships/slide" Target="slide15.xml"/><Relationship Id="rId20" Type="http://schemas.openxmlformats.org/officeDocument/2006/relationships/slide" Target="slide22.xml"/><Relationship Id="rId29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24" Type="http://schemas.openxmlformats.org/officeDocument/2006/relationships/slide" Target="slide3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31.xml"/><Relationship Id="rId28" Type="http://schemas.openxmlformats.org/officeDocument/2006/relationships/slide" Target="slide27.xml"/><Relationship Id="rId10" Type="http://schemas.openxmlformats.org/officeDocument/2006/relationships/slide" Target="slide13.xml"/><Relationship Id="rId19" Type="http://schemas.openxmlformats.org/officeDocument/2006/relationships/slide" Target="slide23.xml"/><Relationship Id="rId4" Type="http://schemas.openxmlformats.org/officeDocument/2006/relationships/slide" Target="slide7.xml"/><Relationship Id="rId9" Type="http://schemas.openxmlformats.org/officeDocument/2006/relationships/slide" Target="slide14.xml"/><Relationship Id="rId14" Type="http://schemas.openxmlformats.org/officeDocument/2006/relationships/slide" Target="slide18.xml"/><Relationship Id="rId22" Type="http://schemas.openxmlformats.org/officeDocument/2006/relationships/slide" Target="slide20.xml"/><Relationship Id="rId27" Type="http://schemas.openxmlformats.org/officeDocument/2006/relationships/slide" Target="slide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36" y="1554163"/>
            <a:ext cx="5031728" cy="4525962"/>
          </a:xfrm>
        </p:spPr>
      </p:pic>
    </p:spTree>
    <p:extLst>
      <p:ext uri="{BB962C8B-B14F-4D97-AF65-F5344CB8AC3E}">
        <p14:creationId xmlns:p14="http://schemas.microsoft.com/office/powerpoint/2010/main" val="2802393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POJ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oblékat si bundu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put on 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jacket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předsíň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hall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mezi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between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kuchyň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kitchen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UT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pod stolem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under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table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 koupelně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in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bathroom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domov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home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jít domů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 go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home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PSČ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post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code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její adresa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her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address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63691"/>
              </p:ext>
            </p:extLst>
          </p:nvPr>
        </p:nvGraphicFramePr>
        <p:xfrm>
          <a:off x="179512" y="1826343"/>
          <a:ext cx="8784976" cy="4668528"/>
        </p:xfrm>
        <a:graphic>
          <a:graphicData uri="http://schemas.openxmlformats.org/drawingml/2006/table">
            <a:tbl>
              <a:tblPr/>
              <a:tblGrid>
                <a:gridCol w="3156039"/>
                <a:gridCol w="5628937"/>
              </a:tblGrid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Adresa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projektu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materiálu v sadě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Anglický jazyk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 (název prezentace)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Opakovací hra – slovíčka 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home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4. ročník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Bohdana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Krzystková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Metodický popis (anotace)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Opakování nabytých poznatků hravou formou – 4. ročník ZŠ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Hra je určená pro dvě družstva nebo dva žáky – červené x modré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s číslicí se zobrazí otázka, s otázkou se zároveň zobrazí napovídající písmeno správné odpovědi.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„odpověď“ se zobrazí správná odpověď.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Kliknutím na domeček se vrátíte zpět k základnímu trojúhelníku.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návratu zpět se tlačítko automaticky zbarví šedě.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špatné odpovědi necháváme políčko šedé.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správné odpovědi klikneme opět na políčko – jednou nebo dvakrát – podle požadované barvy.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Družstvo si může vybrat i šedé políčko - při výběru šedého políčka zadává vyučující náhradní otázku. 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200" b="1" dirty="0" smtClean="0"/>
                        <a:t>Cílem hry je spojit 3 strany trojúhelníku.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4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zvonek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bell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hrnek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mug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přívěšek na klíče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key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ring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vana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bath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NTB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vedle ložnice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next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bedroom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POS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obouvat si boty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put on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shoes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hračky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toys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pánev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pan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byt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flat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rodinný dům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family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house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NTHOR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vedle předsíně napravo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next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hall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on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right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čajová lžička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teaspoon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strop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ceiling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můj pokoj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my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bedroom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lžíce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spoon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obývák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living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room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cedník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strainer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umýt si obličej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wash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face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427</TotalTime>
  <Words>619</Words>
  <Application>Microsoft Office PowerPoint</Application>
  <PresentationFormat>Předvádění na obrazovce (4:3)</PresentationFormat>
  <Paragraphs>289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49</cp:revision>
  <dcterms:created xsi:type="dcterms:W3CDTF">2013-05-04T11:04:08Z</dcterms:created>
  <dcterms:modified xsi:type="dcterms:W3CDTF">2013-08-11T19:31:35Z</dcterms:modified>
</cp:coreProperties>
</file>