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28800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31795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IWBT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Mám na sobě modré kalhoty.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wearing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blue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trousers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WAYW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máš na sobě?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TTAB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Tyto punčocháče jsou hnědé.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These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tights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brown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TOYT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Svlékni si svoje tričko.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off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T-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shirt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TSIO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Tato mikina je oranžová.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sweatshirt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orange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TSAG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Tyto boty jsou šedé.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These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shoes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IIRC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 to červená kšiltovka?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cap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HWS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 má na sobě mikinu.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He‘s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wearing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sweatshirt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POYS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Obuj si svoje boty.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Put on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shoes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TSAR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Tyto ponožky jsou červené.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These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socks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Clothing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3.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3.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žluté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SWD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Ona má na sobě šaty.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dress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TSILG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Tato ponožka je světle zelená.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sock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light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green.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TOYS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Vyzuj si svoje boty.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off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shoes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TJIP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Tato bunda je fialová.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jacket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purple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IWRS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Mám na sobě červené ponožky.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socks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TIGJ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Toto je zelená bunda.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green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jacket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TTAP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Tyto punčochy jsou růžové.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These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thigts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pink.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TAPT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Toto jsou růžové punčochy.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These are pink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tights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TJADB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Tyto džíny jsou tmavě modré.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These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jeans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dark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blue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POOT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Oblékni si oranžové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tičko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Put on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orange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T-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shirt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TSIW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Tato košile je bílá.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shirt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TJIB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Tato bunda je hnědá.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jacket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brown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SWYC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Ona má na sobě žlutou kšiltovku.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wearing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yellow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cap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TJAG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Tyto džíny jsou šedé.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These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jeans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TCIR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Tato kšiltovka je červená.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cap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TDIP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Tyto šaty jsou růžové.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dress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pink.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TIBS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Toto je černá sukně.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black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skirt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TIGS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Toto je zelená košile.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green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shirt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545</TotalTime>
  <Words>814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62</cp:revision>
  <dcterms:created xsi:type="dcterms:W3CDTF">2013-05-04T11:04:08Z</dcterms:created>
  <dcterms:modified xsi:type="dcterms:W3CDTF">2013-08-11T19:31:09Z</dcterms:modified>
</cp:coreProperties>
</file>