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36" y="1554163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75747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PCP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fialová pastelka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purple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colour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pencil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pozdro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, penál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pencilcase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RD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červená lavice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desk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učebna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classroom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učitel/</a:t>
            </a:r>
            <a:r>
              <a:rPr lang="cs-CZ" sz="2400" b="1" dirty="0" err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teacher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nový žák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pupil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růžová guma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pink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rubber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hnědá lavice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brown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desk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dlouhé pravítko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long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ruler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tužka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pencil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school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3.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3.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žluté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malé okno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small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window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bílé dveře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door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GSB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zelená aktovka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green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bag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WB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bílá tabule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white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board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LBW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světle modrý pracovní sešit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light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blue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workbook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krátké pravítko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short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ruler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počítač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computer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šedá podlaha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floor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třída (žáci)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class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OR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oranžová guma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orange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rubber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žluté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žlutá/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malá lavice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small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desk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staré dveře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old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door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SRW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malé červené okno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small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red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window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černá tabule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blackboard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žlutá židle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yellow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chair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velká police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big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shelf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DBB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tmavě modrá učebnice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dark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blue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pero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502</TotalTime>
  <Words>657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56</cp:revision>
  <dcterms:created xsi:type="dcterms:W3CDTF">2013-05-04T11:04:08Z</dcterms:created>
  <dcterms:modified xsi:type="dcterms:W3CDTF">2013-08-11T19:30:53Z</dcterms:modified>
</cp:coreProperties>
</file>