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36" y="1554163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17761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oči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eyes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nos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nose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prsty na nohou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toes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noha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leg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paže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arm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dlouhé vlasy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hair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uši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ears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chodidla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feet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zadeček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bottom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 My body – 3.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3.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žluté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pusa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mouth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ramena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shoulders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prsty na rukou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fingers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obličej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hnědé oči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brown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eyes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chodidlo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foot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krátké vlasy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short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hair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prst na ruce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finger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TBE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dvě velké uši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ears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moje tělo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 body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zuby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teeth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modré oči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blue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eyes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prst na noze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břicho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tummy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moje hlava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head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ruka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kolena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knees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záda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464</TotalTime>
  <Words>614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51</cp:revision>
  <dcterms:created xsi:type="dcterms:W3CDTF">2013-05-04T11:04:08Z</dcterms:created>
  <dcterms:modified xsi:type="dcterms:W3CDTF">2013-08-11T19:30:35Z</dcterms:modified>
</cp:coreProperties>
</file>