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8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5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E5C"/>
    <a:srgbClr val="C2F02E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0F729F-5F3D-4E6B-8784-0B8B76C1B1B8}" type="datetimeFigureOut">
              <a:rPr lang="cs-CZ" smtClean="0"/>
              <a:pPr/>
              <a:t>17. 9. 2013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0"/>
            <a:ext cx="8467725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919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složil hudbu k písni Kde domov můj?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67616" y="547972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František Škroup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napsal slova k písni Kde domov můj?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12728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24735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Josef Kajetán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Tyn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napsal Dějiny národu českého v Čechách a v Moravě?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744789" y="548099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395536" y="3356992"/>
            <a:ext cx="8472801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František Palacký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Na které dva státy bylo v roce 1867 rozděleno Rakousko?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86763" y="558976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Rakousko-Uhersko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zavedl povinnou školní docházku?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9315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Marie Terezie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Kdy bylo vyhlášeno samostatné Československo?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611560" y="3356992"/>
            <a:ext cx="813690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28.10.1918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byl první prezident Československa?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755576" y="5460316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395536" y="3356992"/>
            <a:ext cx="8208911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Tomáš Garrigue Masaryk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25959" y="163743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revoluce, která se konala 17. listopadu 1989?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5" y="560447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sametová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Která stavba byla postavena pod heslem Národ sobě?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0743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755576" y="3356992"/>
            <a:ext cx="777686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Národní Divadlo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Kterou skupinu obyvatelstva nejvíce pronásledovali fašisté?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63513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židy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490947"/>
              </p:ext>
            </p:extLst>
          </p:nvPr>
        </p:nvGraphicFramePr>
        <p:xfrm>
          <a:off x="179512" y="1826343"/>
          <a:ext cx="8784976" cy="4801153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Vlastivěda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Kvíz - 5.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Gabriela Hrubešová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3.- 5.ročník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období, kdy nejdou výrobky na odbyt, zvyšuje se nezaměstnanost, zavírají se továrny?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5679" y="556375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hospodářská krize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byl prezidentem po skončení 2. světové války?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28504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904226" y="3327648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Edvard Beneš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Ve kterém roce se komunisté chopili moci v čele s Klementem Gottwaldem?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1948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Fašisté vypálili Lidice a Ležáky pomstou za atentát na …..?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812864" y="5468700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200797" y="3140968"/>
            <a:ext cx="8757305" cy="2644898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Heydricha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vynalezl parní loď?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05591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Josef Božek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vynalezl bleskosvod?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200797" y="3356992"/>
            <a:ext cx="8667540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Prokop Diviš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529695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modrá/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734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2286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6929" y="176729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67523" y="105247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6960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39682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6752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11699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314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3387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11699" y="279588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65340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2924" y="367202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82054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7499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209824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508523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78603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21</a:t>
            </a:r>
          </a:p>
        </p:txBody>
      </p:sp>
      <p:sp>
        <p:nvSpPr>
          <p:cNvPr id="114" name="AutoShape 130"/>
          <p:cNvSpPr>
            <a:spLocks noChangeArrowheads="1"/>
          </p:cNvSpPr>
          <p:nvPr/>
        </p:nvSpPr>
        <p:spPr bwMode="auto">
          <a:xfrm rot="5400000">
            <a:off x="2780443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115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5</a:t>
            </a:r>
          </a:p>
        </p:txBody>
      </p:sp>
      <p:sp>
        <p:nvSpPr>
          <p:cNvPr id="116" name="AutoShape 132"/>
          <p:cNvSpPr>
            <a:spLocks noChangeArrowheads="1"/>
          </p:cNvSpPr>
          <p:nvPr/>
        </p:nvSpPr>
        <p:spPr bwMode="auto">
          <a:xfrm rot="5400000">
            <a:off x="5067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117" name="AutoShape 133"/>
          <p:cNvSpPr>
            <a:spLocks noChangeArrowheads="1"/>
          </p:cNvSpPr>
          <p:nvPr/>
        </p:nvSpPr>
        <p:spPr bwMode="auto">
          <a:xfrm rot="5400000">
            <a:off x="2208237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18" name="AutoShape 134"/>
          <p:cNvSpPr>
            <a:spLocks noChangeArrowheads="1"/>
          </p:cNvSpPr>
          <p:nvPr/>
        </p:nvSpPr>
        <p:spPr bwMode="auto">
          <a:xfrm rot="5400000">
            <a:off x="3376434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8</a:t>
            </a:r>
          </a:p>
        </p:txBody>
      </p:sp>
      <p:sp>
        <p:nvSpPr>
          <p:cNvPr id="119" name="AutoShape 135"/>
          <p:cNvSpPr>
            <a:spLocks noChangeArrowheads="1"/>
          </p:cNvSpPr>
          <p:nvPr/>
        </p:nvSpPr>
        <p:spPr bwMode="auto">
          <a:xfrm rot="5400000">
            <a:off x="4511699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21" name="AutoShape 72"/>
          <p:cNvSpPr>
            <a:spLocks noChangeArrowheads="1"/>
          </p:cNvSpPr>
          <p:nvPr/>
        </p:nvSpPr>
        <p:spPr bwMode="auto">
          <a:xfrm rot="5400000">
            <a:off x="3357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</a:t>
            </a:r>
          </a:p>
        </p:txBody>
      </p:sp>
      <p:sp>
        <p:nvSpPr>
          <p:cNvPr id="120" name="AutoShape 136"/>
          <p:cNvSpPr>
            <a:spLocks noChangeArrowheads="1"/>
          </p:cNvSpPr>
          <p:nvPr/>
        </p:nvSpPr>
        <p:spPr bwMode="auto">
          <a:xfrm rot="5400000">
            <a:off x="56673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10</a:t>
            </a:r>
          </a:p>
        </p:txBody>
      </p:sp>
      <p:sp>
        <p:nvSpPr>
          <p:cNvPr id="122" name="AutoShape 72"/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123" name="AutoShape 72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124" name="AutoShape 72"/>
          <p:cNvSpPr>
            <a:spLocks noChangeArrowheads="1"/>
          </p:cNvSpPr>
          <p:nvPr/>
        </p:nvSpPr>
        <p:spPr bwMode="auto">
          <a:xfrm rot="5400000">
            <a:off x="162199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5" name="AutoShape 72"/>
          <p:cNvSpPr>
            <a:spLocks noChangeArrowheads="1"/>
          </p:cNvSpPr>
          <p:nvPr/>
        </p:nvSpPr>
        <p:spPr bwMode="auto">
          <a:xfrm rot="5400000">
            <a:off x="2786565" y="367571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6" name="AutoShape 72"/>
          <p:cNvSpPr>
            <a:spLocks noChangeArrowheads="1"/>
          </p:cNvSpPr>
          <p:nvPr/>
        </p:nvSpPr>
        <p:spPr bwMode="auto">
          <a:xfrm rot="5400000">
            <a:off x="3916184" y="36644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13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7" name="AutoShape 72"/>
          <p:cNvSpPr>
            <a:spLocks noChangeArrowheads="1"/>
          </p:cNvSpPr>
          <p:nvPr/>
        </p:nvSpPr>
        <p:spPr bwMode="auto">
          <a:xfrm rot="5400000">
            <a:off x="508767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14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8" name="AutoShape 72"/>
          <p:cNvSpPr>
            <a:spLocks noChangeArrowheads="1"/>
          </p:cNvSpPr>
          <p:nvPr/>
        </p:nvSpPr>
        <p:spPr bwMode="auto">
          <a:xfrm rot="5400000">
            <a:off x="6250263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15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9" name="AutoShape 72"/>
          <p:cNvSpPr>
            <a:spLocks noChangeArrowheads="1"/>
          </p:cNvSpPr>
          <p:nvPr/>
        </p:nvSpPr>
        <p:spPr bwMode="auto">
          <a:xfrm rot="5400000">
            <a:off x="680700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0" name="AutoShape 72"/>
          <p:cNvSpPr>
            <a:spLocks noChangeArrowheads="1"/>
          </p:cNvSpPr>
          <p:nvPr/>
        </p:nvSpPr>
        <p:spPr bwMode="auto">
          <a:xfrm rot="5400000">
            <a:off x="5677591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20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1" name="AutoShape 72"/>
          <p:cNvSpPr>
            <a:spLocks noChangeArrowheads="1"/>
          </p:cNvSpPr>
          <p:nvPr/>
        </p:nvSpPr>
        <p:spPr bwMode="auto">
          <a:xfrm rot="5400000">
            <a:off x="4528935" y="4530407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19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2" name="AutoShape 72"/>
          <p:cNvSpPr>
            <a:spLocks noChangeArrowheads="1"/>
          </p:cNvSpPr>
          <p:nvPr/>
        </p:nvSpPr>
        <p:spPr bwMode="auto">
          <a:xfrm rot="5400000">
            <a:off x="3353147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18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3" name="AutoShape 72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17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4" name="AutoShape 72"/>
          <p:cNvSpPr>
            <a:spLocks noChangeArrowheads="1"/>
          </p:cNvSpPr>
          <p:nvPr/>
        </p:nvSpPr>
        <p:spPr bwMode="auto">
          <a:xfrm rot="5400000">
            <a:off x="1056845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16</a:t>
            </a:r>
            <a:endParaRPr lang="cs-CZ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7" grpId="0" animBg="1"/>
      <p:bldP spid="89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483379" y="457566"/>
            <a:ext cx="1656184" cy="1368152"/>
          </a:xfrm>
          <a:prstGeom prst="hexagon">
            <a:avLst/>
          </a:prstGeom>
          <a:solidFill>
            <a:srgbClr val="92D050"/>
          </a:solidFill>
          <a:ln>
            <a:solidFill>
              <a:schemeClr val="tx2"/>
            </a:solidFill>
          </a:ln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87918" y="141277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V jakých letech probíhala PRVNÍ SVĚTOVÁ VÁLKA?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3975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1914 - 1918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Kdy skončila DRUHÁ SVĚTOVÁ VÁLKA v Evropě?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8404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282075" y="3356992"/>
            <a:ext cx="8586262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8. Května 1945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435105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O čem bylo rozhodnuto 9. září 1938 v Mnichově?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72161" y="544555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odtržení Sudet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Kdy vznikla Česká republika?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1.1.1993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Kdo byl první prezident České republiky?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490428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Václav Havel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685</TotalTime>
  <Words>643</Words>
  <Application>Microsoft Office PowerPoint</Application>
  <PresentationFormat>Předvádění na obrazovce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Exekutivní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107</cp:revision>
  <dcterms:created xsi:type="dcterms:W3CDTF">2013-05-04T11:04:08Z</dcterms:created>
  <dcterms:modified xsi:type="dcterms:W3CDTF">2013-09-17T20:25:32Z</dcterms:modified>
</cp:coreProperties>
</file>