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2171F6BF-E9F3-46D7-9526-F928807D79C6}">
          <p14:sldIdLst>
            <p14:sldId id="289"/>
            <p14:sldId id="261"/>
            <p14:sldId id="260"/>
            <p14:sldId id="258"/>
            <p14:sldId id="275"/>
            <p14:sldId id="276"/>
            <p14:sldId id="274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77"/>
            <p14:sldId id="273"/>
            <p14:sldId id="272"/>
            <p14:sldId id="270"/>
            <p14:sldId id="271"/>
            <p14:sldId id="268"/>
            <p14:sldId id="269"/>
            <p14:sldId id="262"/>
            <p14:sldId id="263"/>
            <p14:sldId id="264"/>
            <p14:sldId id="265"/>
            <p14:sldId id="266"/>
            <p14:sldId id="267"/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660788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To je správně.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right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Promiňte.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I‘m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sorry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MISTJ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Mohu mluvit s Janou?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May 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speak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Jane?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 se děje?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matter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ILC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Dal bych si cereálie.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I‘d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like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cereal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WDT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Jaké je dnes datum?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date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today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Utvoř nějakou větu.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Make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sentence.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Hoď kostkou.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Throw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dice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WO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Dávej pozor!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Watch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out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!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WOT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 je v televizi?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on TV?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WTII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Kolik je hodin?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time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WWLT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Jaké je dnes počasí?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weather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like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today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ATS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Jsou stejní?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Are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IHGA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Nemám žádné.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‘t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HMII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Kolik to stojí?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much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HYA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Tady máte. (při podávání)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are.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Prší.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raining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GHGLN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Husa má delší krk.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goose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has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got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longer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neck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IFF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Je 14. února.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fourteenth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of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February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IHPEA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Je půl osmé ráno.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half past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eight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AM.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WTIIO</a:t>
            </a:r>
            <a:endParaRPr lang="cs-CZ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Kdy to je? (v TV)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time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on?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ITPSE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Stojí to 3,78 liber.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three</a:t>
            </a:r>
            <a:r>
              <a:rPr lang="cs-C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pounds</a:t>
            </a:r>
            <a:r>
              <a:rPr lang="cs-C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seventy</a:t>
            </a:r>
            <a:r>
              <a:rPr lang="cs-C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cs-CZ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eight</a:t>
            </a:r>
            <a:r>
              <a:rPr lang="cs-C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DYHP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Měl jsi těstoviny?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pasta?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TMT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Řekni mi to.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Tell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ICR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Nemohu si vzpomenout.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‘t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remember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WIW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Kdo je kdo?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IHR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Nenávidím čtení.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hate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reading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SNP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Potřebuje prášek.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needs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pill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584</TotalTime>
  <Words>607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66</cp:revision>
  <dcterms:created xsi:type="dcterms:W3CDTF">2013-05-04T11:04:08Z</dcterms:created>
  <dcterms:modified xsi:type="dcterms:W3CDTF">2013-07-11T15:10:41Z</dcterms:modified>
</cp:coreProperties>
</file>