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3587106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HOIS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 je stará?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old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WAI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Kdo jsem?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am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I?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IYT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Jsi na tahu.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turn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WIT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Kdo je tamto?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IK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Já vím.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know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SHG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Ona má…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has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…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WDYL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 se ti nelíbí?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don‘t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like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 se děje?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matter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WDIIT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Jaký den je dnes?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today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Buď opatrný!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careful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!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Podívejme se.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Let‘s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see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CIBYP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Mohu si půjčit tvoje pero?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borrow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DT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Nemluv.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Don‘t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talk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CYS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Vidíš?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see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WDYW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 chceš?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do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want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Já myslím.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think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WAYF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Odkud jsi?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from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CI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Pojď dál.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in.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WIW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 je špatně?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wrong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WDYL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Kde bydlíš?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do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live?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HIC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 šílený.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crazy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ILS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Chtěl bych špagety.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I‘d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like</a:t>
            </a:r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spaghetti.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WHN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Jaké je její jméno?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‘s her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name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WIIF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Odkud je to?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from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WDYL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Co se ti líbí?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do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like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AYS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Bojíš se?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Are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scared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YIH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Ano, mám.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Yes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, 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have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WIT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Kdo je toto?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Who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415</TotalTime>
  <Words>580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45</cp:revision>
  <dcterms:created xsi:type="dcterms:W3CDTF">2013-05-04T11:04:08Z</dcterms:created>
  <dcterms:modified xsi:type="dcterms:W3CDTF">2013-07-11T15:10:03Z</dcterms:modified>
</cp:coreProperties>
</file>