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34"/>
  </p:notesMasterIdLst>
  <p:sldIdLst>
    <p:sldId id="289" r:id="rId2"/>
    <p:sldId id="261" r:id="rId3"/>
    <p:sldId id="260" r:id="rId4"/>
    <p:sldId id="258" r:id="rId5"/>
    <p:sldId id="275" r:id="rId6"/>
    <p:sldId id="276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7" r:id="rId20"/>
    <p:sldId id="273" r:id="rId21"/>
    <p:sldId id="272" r:id="rId22"/>
    <p:sldId id="270" r:id="rId23"/>
    <p:sldId id="271" r:id="rId24"/>
    <p:sldId id="268" r:id="rId25"/>
    <p:sldId id="269" r:id="rId26"/>
    <p:sldId id="262" r:id="rId27"/>
    <p:sldId id="263" r:id="rId28"/>
    <p:sldId id="264" r:id="rId29"/>
    <p:sldId id="265" r:id="rId30"/>
    <p:sldId id="266" r:id="rId31"/>
    <p:sldId id="267" r:id="rId32"/>
    <p:sldId id="25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24.xml"/><Relationship Id="rId25" Type="http://schemas.openxmlformats.org/officeDocument/2006/relationships/slide" Target="slide29.xml"/><Relationship Id="rId2" Type="http://schemas.openxmlformats.org/officeDocument/2006/relationships/slide" Target="slide16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24" Type="http://schemas.openxmlformats.org/officeDocument/2006/relationships/slide" Target="slide3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30.xml"/><Relationship Id="rId28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3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73" y="1554163"/>
            <a:ext cx="5032454" cy="4525962"/>
          </a:xfrm>
        </p:spPr>
      </p:pic>
    </p:spTree>
    <p:extLst>
      <p:ext uri="{BB962C8B-B14F-4D97-AF65-F5344CB8AC3E}">
        <p14:creationId xmlns:p14="http://schemas.microsoft.com/office/powerpoint/2010/main" val="1025011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Mám rád…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like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…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ICJ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Umím skákat.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jump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Dobré ráno.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Good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morning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Hoď ten míč.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Throw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ball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Jaká barva?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colour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Spočítej kostky.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Count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bricks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YII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Ano, je.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Yes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Otevři to okno.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Open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window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KB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Kopni ten míč.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Kick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ball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GN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Dobrou noc.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Good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night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žluté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barva žlutá/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WIT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Kdo je toto?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Who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HI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on je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IWT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Mám na sobě tričko.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I‘m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wearing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T-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shirt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Podívej.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Look.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Jsem Angličan.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I‘m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English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HOAY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Kolik ti je?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How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old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are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IEO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Je osm hodin.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‘s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eight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o‘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clock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SMB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Ukaž mi tu knihu.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Show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book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WNII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Jaké je to číslo?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number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HYA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Tady máš.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Here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are.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IHGTK</a:t>
            </a:r>
            <a:endParaRPr lang="cs-CZ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Mám dvě kolena.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have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got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two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knees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ICPT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Umím hrát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tennis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play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tennis</a:t>
            </a:r>
            <a:r>
              <a:rPr lang="cs-CZ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WYN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Jak se jmenuješ?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‘s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name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Já jsem…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I‘m…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Kolik?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How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many?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Co je toto?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‘s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PI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Oloupej to.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Peel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WTII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Kolik je hodin?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time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437</TotalTime>
  <Words>566</Words>
  <Application>Microsoft Office PowerPoint</Application>
  <PresentationFormat>Předvádění na obrazovce (4:3)</PresentationFormat>
  <Paragraphs>267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48</cp:revision>
  <dcterms:created xsi:type="dcterms:W3CDTF">2013-05-04T11:04:08Z</dcterms:created>
  <dcterms:modified xsi:type="dcterms:W3CDTF">2013-07-11T15:09:37Z</dcterms:modified>
</cp:coreProperties>
</file>