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12631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Edinburgh?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Scotland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huge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waterfall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Niagara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Falls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many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states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are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in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USA?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fifty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capital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London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see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in Dover?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chalk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cliffs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CO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oldest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university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towns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Cambridge, Oxford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called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Big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Apple?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 York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capital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USA?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Washington, D.C.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colour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double-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decker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buses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in London?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biggest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state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USA?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Alaska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capital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Northern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Ireland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Belfast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many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children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has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Queen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Elizabeth II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got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four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UJ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British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flag?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Union Jack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smallest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state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USA?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Rhode Island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called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Windy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Chicago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film?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Los Angeles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California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American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state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capital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Wales?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Cardiff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USA?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Northern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America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many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stars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are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on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flag?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fifty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White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House?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Washington, D.C.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Statue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Liberty?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 York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British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Queen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Elizabeth II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ESWNI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British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countries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 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England</a:t>
            </a:r>
            <a:r>
              <a:rPr lang="cs-C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Scotland</a:t>
            </a:r>
            <a:r>
              <a:rPr lang="cs-C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, Wales, </a:t>
            </a:r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Northern</a:t>
            </a:r>
            <a:r>
              <a:rPr lang="cs-C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Ireland</a:t>
            </a:r>
            <a:endParaRPr lang="cs-CZ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Cardiff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Wales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BO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Who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President?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Barack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Obama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does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President live?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House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does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British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Queen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live?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Buckingham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Palace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623</TotalTime>
  <Words>630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71</cp:revision>
  <dcterms:created xsi:type="dcterms:W3CDTF">2013-05-04T11:04:08Z</dcterms:created>
  <dcterms:modified xsi:type="dcterms:W3CDTF">2013-07-11T15:09:16Z</dcterms:modified>
</cp:coreProperties>
</file>