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92" r:id="rId2"/>
    <p:sldId id="289" r:id="rId3"/>
    <p:sldId id="28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91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69" autoAdjust="0"/>
    <p:restoredTop sz="94660"/>
  </p:normalViewPr>
  <p:slideViewPr>
    <p:cSldViewPr>
      <p:cViewPr varScale="1">
        <p:scale>
          <a:sx n="87" d="100"/>
          <a:sy n="87" d="100"/>
        </p:scale>
        <p:origin x="-13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5DF02-69E1-4802-BA07-B72BB75CF93B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CACC5-1F95-4B27-A064-5E8DFEB99C2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31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CACC5-1F95-4B27-A064-5E8DFEB99C2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68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F94843-BD69-46EF-818C-ABE48983D60B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1441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F6807C-2669-4DB7-AB98-58A711519EFC}" type="datetimeFigureOut">
              <a:rPr lang="cs-CZ" smtClean="0"/>
              <a:pPr/>
              <a:t>11. 7. 2013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4A471D1-E933-4C5D-820F-0F71648CF1E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1.xml"/><Relationship Id="rId18" Type="http://schemas.openxmlformats.org/officeDocument/2006/relationships/slide" Target="slide25.xml"/><Relationship Id="rId26" Type="http://schemas.openxmlformats.org/officeDocument/2006/relationships/slide" Target="slide30.xml"/><Relationship Id="rId3" Type="http://schemas.openxmlformats.org/officeDocument/2006/relationships/slide" Target="slide17.xml"/><Relationship Id="rId21" Type="http://schemas.openxmlformats.org/officeDocument/2006/relationships/slide" Target="slide22.xml"/><Relationship Id="rId7" Type="http://schemas.openxmlformats.org/officeDocument/2006/relationships/slide" Target="slide10.xml"/><Relationship Id="rId12" Type="http://schemas.openxmlformats.org/officeDocument/2006/relationships/slide" Target="slide12.xml"/><Relationship Id="rId17" Type="http://schemas.openxmlformats.org/officeDocument/2006/relationships/slide" Target="slide15.xml"/><Relationship Id="rId25" Type="http://schemas.openxmlformats.org/officeDocument/2006/relationships/slide" Target="slide32.xml"/><Relationship Id="rId2" Type="http://schemas.openxmlformats.org/officeDocument/2006/relationships/notesSlide" Target="../notesSlides/notesSlide1.xml"/><Relationship Id="rId16" Type="http://schemas.openxmlformats.org/officeDocument/2006/relationships/slide" Target="slide16.xml"/><Relationship Id="rId20" Type="http://schemas.openxmlformats.org/officeDocument/2006/relationships/slide" Target="slide23.xml"/><Relationship Id="rId29" Type="http://schemas.openxmlformats.org/officeDocument/2006/relationships/slide" Target="slide2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3.xml"/><Relationship Id="rId24" Type="http://schemas.openxmlformats.org/officeDocument/2006/relationships/slide" Target="slide31.xml"/><Relationship Id="rId5" Type="http://schemas.openxmlformats.org/officeDocument/2006/relationships/slide" Target="slide7.xml"/><Relationship Id="rId15" Type="http://schemas.openxmlformats.org/officeDocument/2006/relationships/slide" Target="slide18.xml"/><Relationship Id="rId23" Type="http://schemas.openxmlformats.org/officeDocument/2006/relationships/slide" Target="slide20.xml"/><Relationship Id="rId28" Type="http://schemas.openxmlformats.org/officeDocument/2006/relationships/slide" Target="slide28.xml"/><Relationship Id="rId10" Type="http://schemas.openxmlformats.org/officeDocument/2006/relationships/slide" Target="slide14.xml"/><Relationship Id="rId19" Type="http://schemas.openxmlformats.org/officeDocument/2006/relationships/slide" Target="slide24.xml"/><Relationship Id="rId4" Type="http://schemas.openxmlformats.org/officeDocument/2006/relationships/slide" Target="slide5.xml"/><Relationship Id="rId9" Type="http://schemas.openxmlformats.org/officeDocument/2006/relationships/slide" Target="slide8.xml"/><Relationship Id="rId14" Type="http://schemas.openxmlformats.org/officeDocument/2006/relationships/slide" Target="slide19.xml"/><Relationship Id="rId22" Type="http://schemas.openxmlformats.org/officeDocument/2006/relationships/slide" Target="slide21.xml"/><Relationship Id="rId27" Type="http://schemas.openxmlformats.org/officeDocument/2006/relationships/slide" Target="slide29.xml"/><Relationship Id="rId30" Type="http://schemas.openxmlformats.org/officeDocument/2006/relationships/slide" Target="slide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1973" y="1554163"/>
            <a:ext cx="5032454" cy="4525962"/>
          </a:xfrm>
        </p:spPr>
      </p:pic>
    </p:spTree>
    <p:extLst>
      <p:ext uri="{BB962C8B-B14F-4D97-AF65-F5344CB8AC3E}">
        <p14:creationId xmlns:p14="http://schemas.microsoft.com/office/powerpoint/2010/main" val="27985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F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Which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is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the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2nd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month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of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a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year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February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2371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82613" y="1181100"/>
            <a:ext cx="8229600" cy="45974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710779" y="3212976"/>
            <a:ext cx="777686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G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Which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animal</a:t>
            </a:r>
            <a:r>
              <a:rPr lang="cs-CZ" sz="2400" b="1" dirty="0" smtClean="0">
                <a:latin typeface="Comic Sans MS" pitchFamily="66" charset="0"/>
              </a:rPr>
              <a:t> has </a:t>
            </a:r>
            <a:r>
              <a:rPr lang="cs-CZ" sz="2400" b="1" dirty="0" err="1" smtClean="0">
                <a:latin typeface="Comic Sans MS" pitchFamily="66" charset="0"/>
              </a:rPr>
              <a:t>got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longiest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neck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girraffe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99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18918" y="4365104"/>
            <a:ext cx="8640959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H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buy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butcher</a:t>
            </a:r>
            <a:r>
              <a:rPr lang="cs-CZ" sz="2400" b="1" dirty="0" smtClean="0">
                <a:latin typeface="Comic Sans MS" pitchFamily="66" charset="0"/>
              </a:rPr>
              <a:t>‘s?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ham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1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4881" y="4653136"/>
            <a:ext cx="8568951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1200" b="1" dirty="0" smtClean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I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spring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starts</a:t>
            </a:r>
            <a:r>
              <a:rPr lang="cs-CZ" sz="2400" b="1" dirty="0" smtClean="0">
                <a:latin typeface="Comic Sans MS" pitchFamily="66" charset="0"/>
              </a:rPr>
              <a:t> … </a:t>
            </a:r>
            <a:r>
              <a:rPr lang="cs-CZ" sz="2400" b="1" dirty="0" err="1" smtClean="0">
                <a:latin typeface="Comic Sans MS" pitchFamily="66" charset="0"/>
              </a:rPr>
              <a:t>March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in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400822" y="3789040"/>
            <a:ext cx="4435971" cy="15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dirty="0">
              <a:solidFill>
                <a:srgbClr val="C00000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J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9688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When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does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summer</a:t>
            </a:r>
            <a:r>
              <a:rPr lang="cs-CZ" sz="2400" b="1" dirty="0" smtClean="0">
                <a:latin typeface="Comic Sans MS" pitchFamily="66" charset="0"/>
              </a:rPr>
              <a:t> start?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June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26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28750"/>
            <a:ext cx="8229600" cy="46974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cs-CZ" b="1" dirty="0" smtClean="0"/>
          </a:p>
          <a:p>
            <a:pPr algn="ctr" eaLnBrk="1" hangingPunct="1">
              <a:buFontTx/>
              <a:buNone/>
            </a:pPr>
            <a:endParaRPr lang="cs-CZ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9512" y="4437112"/>
            <a:ext cx="8640960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K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Where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does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mum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cook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kitchen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2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68663" y="3931421"/>
            <a:ext cx="46805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L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1353" y="249965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Which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animal</a:t>
            </a:r>
            <a:r>
              <a:rPr lang="cs-CZ" sz="2400" b="1" dirty="0" smtClean="0">
                <a:latin typeface="Comic Sans MS" pitchFamily="66" charset="0"/>
              </a:rPr>
              <a:t> has </a:t>
            </a:r>
            <a:r>
              <a:rPr lang="cs-CZ" sz="2400" b="1" dirty="0" err="1" smtClean="0">
                <a:latin typeface="Comic Sans MS" pitchFamily="66" charset="0"/>
              </a:rPr>
              <a:t>got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longest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hair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lion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509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09427" y="4645819"/>
            <a:ext cx="478631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M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There</a:t>
            </a:r>
            <a:r>
              <a:rPr lang="cs-CZ" sz="2400" b="1" dirty="0" smtClean="0">
                <a:latin typeface="Comic Sans MS" pitchFamily="66" charset="0"/>
              </a:rPr>
              <a:t> are </a:t>
            </a:r>
            <a:r>
              <a:rPr lang="cs-CZ" sz="2400" b="1" dirty="0" err="1" smtClean="0">
                <a:latin typeface="Comic Sans MS" pitchFamily="66" charset="0"/>
              </a:rPr>
              <a:t>twelve</a:t>
            </a:r>
            <a:r>
              <a:rPr lang="cs-CZ" sz="2400" b="1" dirty="0" smtClean="0">
                <a:latin typeface="Comic Sans MS" pitchFamily="66" charset="0"/>
              </a:rPr>
              <a:t> … in a </a:t>
            </a:r>
            <a:r>
              <a:rPr lang="cs-CZ" sz="2400" b="1" dirty="0" err="1" smtClean="0">
                <a:latin typeface="Comic Sans MS" pitchFamily="66" charset="0"/>
              </a:rPr>
              <a:t>year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months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7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1520" y="4725144"/>
            <a:ext cx="8712968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N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Your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head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on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neck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266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15816" y="4273440"/>
            <a:ext cx="3047758" cy="990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 </a:t>
            </a:r>
            <a:endParaRPr lang="cs-CZ" sz="3200" dirty="0"/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O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34888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„naproti“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197082"/>
            <a:ext cx="7037247" cy="2345596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err="1" smtClean="0">
                <a:solidFill>
                  <a:srgbClr val="C00000"/>
                </a:solidFill>
                <a:latin typeface="Comic Sans MS" pitchFamily="66" charset="0"/>
              </a:rPr>
              <a:t>opposite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159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solidFill>
                  <a:srgbClr val="C00000"/>
                </a:solidFill>
              </a:rPr>
              <a:t>Metodický pokyn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000" dirty="0"/>
              <a:t>Hra je určená pro dvě družstva nebo dva žáky </a:t>
            </a:r>
            <a:r>
              <a:rPr lang="cs-CZ" sz="2000"/>
              <a:t>– </a:t>
            </a:r>
            <a:r>
              <a:rPr lang="cs-CZ" sz="2000" smtClean="0"/>
              <a:t>žluté </a:t>
            </a:r>
            <a:r>
              <a:rPr lang="cs-CZ" sz="2000" dirty="0"/>
              <a:t>x zelené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Při špatné odpovědi necháváme políčko </a:t>
            </a:r>
            <a:r>
              <a:rPr lang="cs-CZ" sz="2000" dirty="0" smtClean="0"/>
              <a:t>šedé </a:t>
            </a: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dirty="0"/>
              <a:t>Při správné odpovědi klikneme opět na políčko – jednou nebo dvakrát – podle požadované barvy /jedno kliknutí barva </a:t>
            </a:r>
            <a:r>
              <a:rPr lang="cs-CZ" sz="2000" dirty="0" smtClean="0"/>
              <a:t>žlutá, </a:t>
            </a:r>
            <a:r>
              <a:rPr lang="cs-CZ" sz="2000" dirty="0"/>
              <a:t>dvě kliknutí barva zelená/</a:t>
            </a:r>
          </a:p>
          <a:p>
            <a:pPr>
              <a:lnSpc>
                <a:spcPct val="90000"/>
              </a:lnSpc>
            </a:pPr>
            <a:r>
              <a:rPr lang="cs-CZ" sz="2000" dirty="0"/>
              <a:t>Družstvo si může vybrat i nezodpovězené  políčko - při výběru nezodpovězeného 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/>
          </a:p>
          <a:p>
            <a:pPr>
              <a:lnSpc>
                <a:spcPct val="90000"/>
              </a:lnSpc>
            </a:pPr>
            <a:r>
              <a:rPr lang="cs-CZ" sz="2000" b="1" dirty="0"/>
              <a:t>Cílem hry je spojit 3 strany trojúhelníku.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000" dirty="0" smtClean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29948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P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a </a:t>
            </a:r>
            <a:r>
              <a:rPr lang="cs-CZ" sz="2400" b="1" dirty="0" err="1" smtClean="0">
                <a:latin typeface="Comic Sans MS" pitchFamily="66" charset="0"/>
              </a:rPr>
              <a:t>farm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animal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It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fat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pig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70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57922" y="4509120"/>
            <a:ext cx="4848919" cy="1194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" name="Obrázek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Q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name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og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this</a:t>
            </a:r>
            <a:r>
              <a:rPr lang="cs-CZ" sz="2400" b="1" dirty="0" smtClean="0">
                <a:latin typeface="Comic Sans MS" pitchFamily="66" charset="0"/>
              </a:rPr>
              <a:t> game?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quiz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49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R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opposite</a:t>
            </a:r>
            <a:r>
              <a:rPr lang="cs-CZ" sz="2400" b="1" dirty="0" smtClean="0">
                <a:latin typeface="Comic Sans MS" pitchFamily="66" charset="0"/>
              </a:rPr>
              <a:t> to „</a:t>
            </a:r>
            <a:r>
              <a:rPr lang="cs-CZ" sz="2400" b="1" dirty="0" err="1" smtClean="0">
                <a:latin typeface="Comic Sans MS" pitchFamily="66" charset="0"/>
              </a:rPr>
              <a:t>left</a:t>
            </a:r>
            <a:r>
              <a:rPr lang="cs-CZ" sz="2400" b="1" dirty="0" smtClean="0">
                <a:latin typeface="Comic Sans MS" pitchFamily="66" charset="0"/>
              </a:rPr>
              <a:t>“?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i="1" dirty="0" err="1" smtClean="0">
                <a:solidFill>
                  <a:srgbClr val="C00000"/>
                </a:solidFill>
                <a:latin typeface="Comic Sans MS" pitchFamily="66" charset="0"/>
              </a:rPr>
              <a:t>right</a:t>
            </a:r>
            <a:r>
              <a:rPr lang="cs-CZ" sz="60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3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S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last </a:t>
            </a:r>
            <a:r>
              <a:rPr lang="cs-CZ" sz="2400" b="1" dirty="0" err="1" smtClean="0">
                <a:latin typeface="Comic Sans MS" pitchFamily="66" charset="0"/>
              </a:rPr>
              <a:t>day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a </a:t>
            </a:r>
            <a:r>
              <a:rPr lang="cs-CZ" sz="2400" b="1" dirty="0" err="1" smtClean="0">
                <a:latin typeface="Comic Sans MS" pitchFamily="66" charset="0"/>
              </a:rPr>
              <a:t>week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5400" b="1" i="1" dirty="0" err="1" smtClean="0">
                <a:solidFill>
                  <a:srgbClr val="C00000"/>
                </a:solidFill>
                <a:latin typeface="Comic Sans MS" pitchFamily="66" charset="0"/>
              </a:rPr>
              <a:t>Saturday</a:t>
            </a:r>
            <a:r>
              <a:rPr lang="cs-CZ" sz="5400" b="1" i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5400" b="1" i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3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T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Who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coaching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this</a:t>
            </a:r>
            <a:r>
              <a:rPr lang="cs-CZ" sz="2400" b="1" dirty="0" smtClean="0">
                <a:latin typeface="Comic Sans MS" pitchFamily="66" charset="0"/>
              </a:rPr>
              <a:t> game?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7" name="Vodorovný svitek 16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teacher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5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987824" y="4791574"/>
            <a:ext cx="3571875" cy="614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cs-CZ" sz="4400" b="1" dirty="0" smtClean="0">
                <a:solidFill>
                  <a:srgbClr val="C00000"/>
                </a:solidFill>
              </a:rPr>
              <a:t> </a:t>
            </a:r>
            <a:endParaRPr lang="cs-CZ" sz="4400" b="1" dirty="0">
              <a:solidFill>
                <a:srgbClr val="C00000"/>
              </a:solidFill>
            </a:endParaRPr>
          </a:p>
        </p:txBody>
      </p:sp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4" name="Šestiúhelník 13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U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45029" y="2564904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/>
              <a:t>What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opposite</a:t>
            </a:r>
            <a:r>
              <a:rPr lang="cs-CZ" sz="2400" b="1" dirty="0" smtClean="0"/>
              <a:t> to „</a:t>
            </a:r>
            <a:r>
              <a:rPr lang="cs-CZ" sz="2400" b="1" dirty="0" err="1" smtClean="0"/>
              <a:t>beautiful</a:t>
            </a:r>
            <a:r>
              <a:rPr lang="cs-CZ" sz="2400" b="1" dirty="0" smtClean="0"/>
              <a:t>“?</a:t>
            </a:r>
            <a:endParaRPr lang="cs-CZ" sz="2400" b="1" dirty="0"/>
          </a:p>
        </p:txBody>
      </p:sp>
      <p:sp>
        <p:nvSpPr>
          <p:cNvPr id="18" name="Vodorovný svitek 17"/>
          <p:cNvSpPr/>
          <p:nvPr/>
        </p:nvSpPr>
        <p:spPr>
          <a:xfrm>
            <a:off x="1142202" y="4509120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ugly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627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V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47586" y="2529601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„vesnice“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village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69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W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336415" y="2411865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Which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season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does</a:t>
            </a:r>
            <a:r>
              <a:rPr lang="cs-CZ" sz="2400" b="1" dirty="0" smtClean="0">
                <a:latin typeface="Comic Sans MS" pitchFamily="66" charset="0"/>
              </a:rPr>
              <a:t> start in </a:t>
            </a:r>
            <a:r>
              <a:rPr lang="cs-CZ" sz="2400" b="1" dirty="0" err="1" smtClean="0">
                <a:latin typeface="Comic Sans MS" pitchFamily="66" charset="0"/>
              </a:rPr>
              <a:t>December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183527" y="4437112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winter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222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X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Your</a:t>
            </a:r>
            <a:r>
              <a:rPr lang="cs-CZ" sz="2400" b="1" dirty="0" smtClean="0">
                <a:latin typeface="Comic Sans MS" pitchFamily="66" charset="0"/>
              </a:rPr>
              <a:t> leg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broken</a:t>
            </a:r>
            <a:r>
              <a:rPr lang="cs-CZ" sz="2400" b="1" dirty="0" smtClean="0">
                <a:latin typeface="Comic Sans MS" pitchFamily="66" charset="0"/>
              </a:rPr>
              <a:t>.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need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</a:t>
            </a:r>
            <a:r>
              <a:rPr lang="cs-CZ" sz="2400" b="1" dirty="0" smtClean="0">
                <a:latin typeface="Comic Sans MS" pitchFamily="66" charset="0"/>
              </a:rPr>
              <a:t> …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X-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ray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0" name="Rovnoramenný trojúhelník 9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1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3" name="Obrázek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Y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30997" y="2420888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‘s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name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famous</a:t>
            </a:r>
            <a:r>
              <a:rPr lang="cs-CZ" sz="2400" b="1" dirty="0" smtClean="0">
                <a:latin typeface="Comic Sans MS" pitchFamily="66" charset="0"/>
              </a:rPr>
              <a:t> song </a:t>
            </a:r>
            <a:r>
              <a:rPr lang="cs-CZ" sz="2400" b="1" dirty="0" err="1" smtClean="0">
                <a:latin typeface="Comic Sans MS" pitchFamily="66" charset="0"/>
              </a:rPr>
              <a:t>from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Beatles?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Yesterday</a:t>
            </a: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7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AZ - KVÍZ</a:t>
            </a:r>
            <a:endParaRPr lang="cs-CZ" b="1" u="sng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3568" y="4005064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i="1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AJ 5</a:t>
            </a:r>
            <a:r>
              <a:rPr lang="cs-CZ" sz="4000" i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ročník</a:t>
            </a:r>
            <a:endParaRPr lang="cs-CZ" sz="4000" i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1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Z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Where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can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you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see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wild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animals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ZOO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30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Skupina 7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9" name="Rovnoramenný trojúhelník 8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Obrázek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dirty="0" smtClean="0">
                <a:latin typeface="Comic Sans MS" pitchFamily="66" charset="0"/>
              </a:rPr>
              <a:t>24</a:t>
            </a:r>
            <a:endParaRPr lang="cs-CZ" sz="72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When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Christmas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cs-CZ" sz="4800" b="1" dirty="0" smtClean="0">
                <a:solidFill>
                  <a:srgbClr val="C00000"/>
                </a:solidFill>
                <a:latin typeface="Comic Sans MS" pitchFamily="66" charset="0"/>
              </a:rPr>
              <a:t>24th </a:t>
            </a:r>
            <a:r>
              <a:rPr lang="cs-CZ" sz="4800" b="1" dirty="0" err="1" smtClean="0">
                <a:solidFill>
                  <a:srgbClr val="C00000"/>
                </a:solidFill>
                <a:latin typeface="Comic Sans MS" pitchFamily="66" charset="0"/>
              </a:rPr>
              <a:t>December</a:t>
            </a:r>
            <a:endParaRPr lang="cs-CZ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57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3" name="Šestiúhelník 12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1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When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does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year</a:t>
            </a:r>
            <a:r>
              <a:rPr lang="cs-CZ" sz="2400" b="1" dirty="0" smtClean="0">
                <a:latin typeface="Comic Sans MS" pitchFamily="66" charset="0"/>
              </a:rPr>
              <a:t> start?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smtClean="0">
                <a:solidFill>
                  <a:srgbClr val="C00000"/>
                </a:solidFill>
                <a:latin typeface="Comic Sans MS" pitchFamily="66" charset="0"/>
              </a:rPr>
              <a:t> 1st </a:t>
            </a: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January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06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386308"/>
          </a:xfrm>
        </p:spPr>
        <p:txBody>
          <a:bodyPr>
            <a:normAutofit fontScale="90000"/>
          </a:bodyPr>
          <a:lstStyle/>
          <a:p>
            <a:r>
              <a:rPr lang="cs-CZ" sz="2000" b="1" u="sng" dirty="0" smtClean="0"/>
              <a:t>Použité zdroje:</a:t>
            </a:r>
            <a:endParaRPr lang="cs-CZ" sz="20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2492896"/>
            <a:ext cx="7272808" cy="4104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000" b="1" u="sng" dirty="0" smtClean="0"/>
              <a:t>Všechny obrázky čerpány:  </a:t>
            </a:r>
            <a:r>
              <a:rPr lang="cs-CZ" sz="1000" b="1" dirty="0"/>
              <a:t>http://office.microsoft.com/ </a:t>
            </a:r>
            <a:endParaRPr lang="cs-CZ" sz="10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pt-BR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r>
              <a:rPr lang="en-US" sz="900" dirty="0" smtClean="0"/>
              <a:t> </a:t>
            </a:r>
            <a:r>
              <a:rPr lang="cs-CZ" sz="900" dirty="0" smtClean="0"/>
              <a:t> </a:t>
            </a:r>
            <a:endParaRPr lang="cs-CZ" sz="900" b="1" u="sng" dirty="0"/>
          </a:p>
          <a:p>
            <a:pPr marL="0" indent="0">
              <a:buNone/>
            </a:pPr>
            <a:endParaRPr lang="cs-CZ" sz="900" dirty="0" smtClean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endParaRPr lang="cs-CZ" sz="900" b="1" u="sng" dirty="0"/>
          </a:p>
          <a:p>
            <a:pPr marL="0" indent="0">
              <a:buNone/>
            </a:pPr>
            <a:r>
              <a:rPr lang="cs-CZ" sz="900" dirty="0" smtClean="0"/>
              <a:t> </a:t>
            </a:r>
            <a:endParaRPr lang="cs-CZ" sz="900" dirty="0"/>
          </a:p>
          <a:p>
            <a:pPr marL="0" indent="0">
              <a:buNone/>
            </a:pPr>
            <a:endParaRPr lang="cs-CZ" sz="2000" b="1" u="sng" dirty="0" smtClean="0"/>
          </a:p>
          <a:p>
            <a:pPr marL="0" indent="0">
              <a:buNone/>
            </a:pPr>
            <a:r>
              <a:rPr lang="cs-CZ" sz="2000" dirty="0" smtClean="0"/>
              <a:t> </a:t>
            </a:r>
            <a:endParaRPr lang="cs-CZ" sz="2000" dirty="0"/>
          </a:p>
        </p:txBody>
      </p:sp>
      <p:grpSp>
        <p:nvGrpSpPr>
          <p:cNvPr id="6" name="Skupina 5"/>
          <p:cNvGrpSpPr/>
          <p:nvPr/>
        </p:nvGrpSpPr>
        <p:grpSpPr>
          <a:xfrm>
            <a:off x="1225453" y="260648"/>
            <a:ext cx="6968502" cy="1313384"/>
            <a:chOff x="846154" y="500042"/>
            <a:chExt cx="6968502" cy="148590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46154" y="500042"/>
              <a:ext cx="6083300" cy="1485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3" descr="C:\Users\Paja\Documents\Paja\Škola\logo3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29454" y="500042"/>
              <a:ext cx="885202" cy="14859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11802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8" name="AutoShape 16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M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6" name="AutoShap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2861" y="20723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A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7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C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8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B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79" name="AutoShape 7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F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0" name="AutoShape 8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E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1" name="AutoShape 9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19218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D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2" name="AutoShape 10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J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3" name="AutoShape 11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4510409" y="278449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I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4" name="AutoShape 12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27870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H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5" name="AutoShape 13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2150690" y="276378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G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55" name="AutoShape 83"/>
          <p:cNvSpPr>
            <a:spLocks noChangeArrowheads="1"/>
          </p:cNvSpPr>
          <p:nvPr/>
        </p:nvSpPr>
        <p:spPr bwMode="auto">
          <a:xfrm rot="5400000">
            <a:off x="3922510" y="3646442"/>
            <a:ext cx="1070500" cy="10676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6" name="AutoShape 14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O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83" name="AutoShape 111"/>
          <p:cNvSpPr>
            <a:spLocks noChangeArrowheads="1"/>
          </p:cNvSpPr>
          <p:nvPr/>
        </p:nvSpPr>
        <p:spPr bwMode="auto">
          <a:xfrm rot="5400000">
            <a:off x="3921489" y="3647463"/>
            <a:ext cx="1069291" cy="1064413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87" name="AutoShape 15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N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89" name="AutoShape 17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L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0" name="AutoShape 18">
            <a:hlinkClick r:id="rId17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36506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K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1" name="AutoShape 19">
            <a:hlinkClick r:id="rId18" action="ppaction://hlinksldjump"/>
          </p:cNvPr>
          <p:cNvSpPr>
            <a:spLocks noChangeArrowheads="1"/>
          </p:cNvSpPr>
          <p:nvPr/>
        </p:nvSpPr>
        <p:spPr bwMode="auto">
          <a:xfrm rot="5400000">
            <a:off x="6798668" y="450999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U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2" name="AutoShape 20">
            <a:hlinkClick r:id="rId1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43190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T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3" name="AutoShape 21">
            <a:hlinkClick r:id="rId20" action="ppaction://hlinksldjump"/>
          </p:cNvPr>
          <p:cNvSpPr>
            <a:spLocks noChangeArrowheads="1"/>
          </p:cNvSpPr>
          <p:nvPr/>
        </p:nvSpPr>
        <p:spPr bwMode="auto">
          <a:xfrm rot="5400000">
            <a:off x="449225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S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4" name="AutoShape 22">
            <a:hlinkClick r:id="rId2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3972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R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5" name="AutoShape 23">
            <a:hlinkClick r:id="rId2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87203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Q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6" name="AutoShape 24">
            <a:hlinkClick r:id="rId23" action="ppaction://hlinksldjump"/>
          </p:cNvPr>
          <p:cNvSpPr>
            <a:spLocks noChangeArrowheads="1"/>
          </p:cNvSpPr>
          <p:nvPr/>
        </p:nvSpPr>
        <p:spPr bwMode="auto">
          <a:xfrm rot="5400000">
            <a:off x="1034678" y="4514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P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7" name="AutoShape 25">
            <a:hlinkClick r:id="rId24" action="ppaction://hlinksldjump"/>
          </p:cNvPr>
          <p:cNvSpPr>
            <a:spLocks noChangeArrowheads="1"/>
          </p:cNvSpPr>
          <p:nvPr/>
        </p:nvSpPr>
        <p:spPr bwMode="auto">
          <a:xfrm rot="5400000">
            <a:off x="6219453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24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8" name="AutoShape 26">
            <a:hlinkClick r:id="rId25" action="ppaction://hlinksldjump"/>
          </p:cNvPr>
          <p:cNvSpPr>
            <a:spLocks noChangeArrowheads="1"/>
          </p:cNvSpPr>
          <p:nvPr/>
        </p:nvSpPr>
        <p:spPr bwMode="auto">
          <a:xfrm rot="5400000">
            <a:off x="737197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1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099" name="AutoShape 27">
            <a:hlinkClick r:id="rId2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66928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Z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0" name="AutoShape 28">
            <a:hlinkClick r:id="rId2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1599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Y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1" name="AutoShape 29">
            <a:hlinkClick r:id="rId2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6346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X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2" name="AutoShape 30">
            <a:hlinkClick r:id="rId29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0940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W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03" name="AutoShape 31">
            <a:hlinkClick r:id="rId3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8415" y="537940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gradFill flip="none" rotWithShape="1"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headEnd/>
            <a:tailEnd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sz="2400" b="1" dirty="0" smtClean="0">
                <a:latin typeface="Comic Sans MS" pitchFamily="66" charset="0"/>
              </a:rPr>
              <a:t>V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3143" name="AutoShape 71"/>
          <p:cNvSpPr>
            <a:spLocks noChangeArrowheads="1"/>
          </p:cNvSpPr>
          <p:nvPr/>
        </p:nvSpPr>
        <p:spPr bwMode="auto">
          <a:xfrm rot="5400000">
            <a:off x="3916945" y="195623"/>
            <a:ext cx="1079500" cy="106553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4" name="AutoShape 72"/>
          <p:cNvSpPr>
            <a:spLocks noChangeArrowheads="1"/>
          </p:cNvSpPr>
          <p:nvPr/>
        </p:nvSpPr>
        <p:spPr bwMode="auto">
          <a:xfrm rot="5400000">
            <a:off x="3341485" y="1054687"/>
            <a:ext cx="1075792" cy="1079306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5" name="AutoShape 73"/>
          <p:cNvSpPr>
            <a:spLocks noChangeArrowheads="1"/>
          </p:cNvSpPr>
          <p:nvPr/>
        </p:nvSpPr>
        <p:spPr bwMode="auto">
          <a:xfrm rot="5400000">
            <a:off x="4491204" y="1057493"/>
            <a:ext cx="1078850" cy="107675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6" name="AutoShape 74"/>
          <p:cNvSpPr>
            <a:spLocks noChangeArrowheads="1"/>
          </p:cNvSpPr>
          <p:nvPr/>
        </p:nvSpPr>
        <p:spPr bwMode="auto">
          <a:xfrm rot="5400000">
            <a:off x="5080943" y="1911945"/>
            <a:ext cx="1068571" cy="107834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7" name="AutoShape 75"/>
          <p:cNvSpPr>
            <a:spLocks noChangeArrowheads="1"/>
          </p:cNvSpPr>
          <p:nvPr/>
        </p:nvSpPr>
        <p:spPr bwMode="auto">
          <a:xfrm rot="5400000">
            <a:off x="3917701" y="1923059"/>
            <a:ext cx="1080121" cy="10676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8" name="AutoShape 76"/>
          <p:cNvSpPr>
            <a:spLocks noChangeArrowheads="1"/>
          </p:cNvSpPr>
          <p:nvPr/>
        </p:nvSpPr>
        <p:spPr bwMode="auto">
          <a:xfrm rot="5400000">
            <a:off x="2762399" y="1926233"/>
            <a:ext cx="1085337" cy="106653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49" name="AutoShape 77"/>
          <p:cNvSpPr>
            <a:spLocks noChangeArrowheads="1"/>
          </p:cNvSpPr>
          <p:nvPr/>
        </p:nvSpPr>
        <p:spPr bwMode="auto">
          <a:xfrm rot="5400000">
            <a:off x="5651396" y="2781652"/>
            <a:ext cx="1076979" cy="107553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0" name="AutoShape 78"/>
          <p:cNvSpPr>
            <a:spLocks noChangeArrowheads="1"/>
          </p:cNvSpPr>
          <p:nvPr/>
        </p:nvSpPr>
        <p:spPr bwMode="auto">
          <a:xfrm rot="5400000">
            <a:off x="4500876" y="2780044"/>
            <a:ext cx="1079500" cy="10812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1" name="AutoShape 79"/>
          <p:cNvSpPr>
            <a:spLocks noChangeArrowheads="1"/>
          </p:cNvSpPr>
          <p:nvPr/>
        </p:nvSpPr>
        <p:spPr bwMode="auto">
          <a:xfrm rot="5400000">
            <a:off x="3352340" y="2776452"/>
            <a:ext cx="1070547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2" name="AutoShape 80"/>
          <p:cNvSpPr>
            <a:spLocks noChangeArrowheads="1"/>
          </p:cNvSpPr>
          <p:nvPr/>
        </p:nvSpPr>
        <p:spPr bwMode="auto">
          <a:xfrm rot="5400000">
            <a:off x="2122609" y="2782047"/>
            <a:ext cx="1079502" cy="1077264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3" name="AutoShape 81"/>
          <p:cNvSpPr>
            <a:spLocks noChangeArrowheads="1"/>
          </p:cNvSpPr>
          <p:nvPr/>
        </p:nvSpPr>
        <p:spPr bwMode="auto">
          <a:xfrm rot="5400000">
            <a:off x="6223411" y="3649797"/>
            <a:ext cx="1081932" cy="1072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4" name="AutoShape 82"/>
          <p:cNvSpPr>
            <a:spLocks noChangeArrowheads="1"/>
          </p:cNvSpPr>
          <p:nvPr/>
        </p:nvSpPr>
        <p:spPr bwMode="auto">
          <a:xfrm rot="5400000">
            <a:off x="5075571" y="3645509"/>
            <a:ext cx="1075002" cy="107403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6" name="AutoShape 84"/>
          <p:cNvSpPr>
            <a:spLocks noChangeArrowheads="1"/>
          </p:cNvSpPr>
          <p:nvPr/>
        </p:nvSpPr>
        <p:spPr bwMode="auto">
          <a:xfrm rot="5400000">
            <a:off x="2768025" y="3648799"/>
            <a:ext cx="1071937" cy="106438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7" name="AutoShape 85"/>
          <p:cNvSpPr>
            <a:spLocks noChangeArrowheads="1"/>
          </p:cNvSpPr>
          <p:nvPr/>
        </p:nvSpPr>
        <p:spPr bwMode="auto">
          <a:xfrm rot="5400000">
            <a:off x="1616646" y="3648051"/>
            <a:ext cx="1079500" cy="107344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8" name="AutoShape 86"/>
          <p:cNvSpPr>
            <a:spLocks noChangeArrowheads="1"/>
          </p:cNvSpPr>
          <p:nvPr/>
        </p:nvSpPr>
        <p:spPr bwMode="auto">
          <a:xfrm rot="5400000">
            <a:off x="6796040" y="4517328"/>
            <a:ext cx="1082466" cy="106605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59" name="AutoShape 87"/>
          <p:cNvSpPr>
            <a:spLocks noChangeArrowheads="1"/>
          </p:cNvSpPr>
          <p:nvPr/>
        </p:nvSpPr>
        <p:spPr bwMode="auto">
          <a:xfrm rot="5400000">
            <a:off x="5644028" y="4517212"/>
            <a:ext cx="1087621" cy="107143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0" name="AutoShape 88"/>
          <p:cNvSpPr>
            <a:spLocks noChangeArrowheads="1"/>
          </p:cNvSpPr>
          <p:nvPr/>
        </p:nvSpPr>
        <p:spPr bwMode="auto">
          <a:xfrm rot="5400000">
            <a:off x="4504391" y="4504721"/>
            <a:ext cx="1066369" cy="107516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1" name="AutoShape 89"/>
          <p:cNvSpPr>
            <a:spLocks noChangeArrowheads="1"/>
          </p:cNvSpPr>
          <p:nvPr/>
        </p:nvSpPr>
        <p:spPr bwMode="auto">
          <a:xfrm rot="5400000">
            <a:off x="3350265" y="4506720"/>
            <a:ext cx="1066371" cy="1071172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2" name="AutoShape 90"/>
          <p:cNvSpPr>
            <a:spLocks noChangeArrowheads="1"/>
          </p:cNvSpPr>
          <p:nvPr/>
        </p:nvSpPr>
        <p:spPr bwMode="auto">
          <a:xfrm rot="5400000">
            <a:off x="2195097" y="4509759"/>
            <a:ext cx="1072675" cy="107139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3" name="AutoShape 91"/>
          <p:cNvSpPr>
            <a:spLocks noChangeArrowheads="1"/>
          </p:cNvSpPr>
          <p:nvPr/>
        </p:nvSpPr>
        <p:spPr bwMode="auto">
          <a:xfrm rot="5400000">
            <a:off x="1042291" y="4510437"/>
            <a:ext cx="1064274" cy="106164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4" name="AutoShape 92"/>
          <p:cNvSpPr>
            <a:spLocks noChangeArrowheads="1"/>
          </p:cNvSpPr>
          <p:nvPr/>
        </p:nvSpPr>
        <p:spPr bwMode="auto">
          <a:xfrm rot="5400000">
            <a:off x="470117" y="5370643"/>
            <a:ext cx="1065224" cy="10703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5" name="AutoShape 93"/>
          <p:cNvSpPr>
            <a:spLocks noChangeArrowheads="1"/>
          </p:cNvSpPr>
          <p:nvPr/>
        </p:nvSpPr>
        <p:spPr bwMode="auto">
          <a:xfrm rot="5400000">
            <a:off x="1616303" y="5376585"/>
            <a:ext cx="1077504" cy="1070767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6" name="AutoShape 94"/>
          <p:cNvSpPr>
            <a:spLocks noChangeArrowheads="1"/>
          </p:cNvSpPr>
          <p:nvPr/>
        </p:nvSpPr>
        <p:spPr bwMode="auto">
          <a:xfrm rot="5400000">
            <a:off x="2773638" y="5371378"/>
            <a:ext cx="1069342" cy="1073018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7" name="AutoShape 95"/>
          <p:cNvSpPr>
            <a:spLocks noChangeArrowheads="1"/>
          </p:cNvSpPr>
          <p:nvPr/>
        </p:nvSpPr>
        <p:spPr bwMode="auto">
          <a:xfrm rot="5400000">
            <a:off x="3923629" y="5373515"/>
            <a:ext cx="1068869" cy="106827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8" name="AutoShape 96"/>
          <p:cNvSpPr>
            <a:spLocks noChangeArrowheads="1"/>
          </p:cNvSpPr>
          <p:nvPr/>
        </p:nvSpPr>
        <p:spPr bwMode="auto">
          <a:xfrm rot="5400000">
            <a:off x="5080644" y="5368628"/>
            <a:ext cx="1070324" cy="1079501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69" name="AutoShape 97"/>
          <p:cNvSpPr>
            <a:spLocks noChangeArrowheads="1"/>
          </p:cNvSpPr>
          <p:nvPr/>
        </p:nvSpPr>
        <p:spPr bwMode="auto">
          <a:xfrm rot="5400000">
            <a:off x="6229428" y="5371972"/>
            <a:ext cx="1066060" cy="1068549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0" name="AutoShape 98"/>
          <p:cNvSpPr>
            <a:spLocks noChangeArrowheads="1"/>
          </p:cNvSpPr>
          <p:nvPr/>
        </p:nvSpPr>
        <p:spPr bwMode="auto">
          <a:xfrm rot="5400000">
            <a:off x="7384325" y="5369203"/>
            <a:ext cx="1064749" cy="1072775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1" name="AutoShape 99"/>
          <p:cNvSpPr>
            <a:spLocks noChangeArrowheads="1"/>
          </p:cNvSpPr>
          <p:nvPr/>
        </p:nvSpPr>
        <p:spPr bwMode="auto">
          <a:xfrm rot="5400000">
            <a:off x="3911453" y="201115"/>
            <a:ext cx="1079500" cy="1054551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2" name="AutoShape 100"/>
          <p:cNvSpPr>
            <a:spLocks noChangeArrowheads="1"/>
          </p:cNvSpPr>
          <p:nvPr/>
        </p:nvSpPr>
        <p:spPr bwMode="auto">
          <a:xfrm rot="5400000">
            <a:off x="3342870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3" name="AutoShape 101"/>
          <p:cNvSpPr>
            <a:spLocks noChangeArrowheads="1"/>
          </p:cNvSpPr>
          <p:nvPr/>
        </p:nvSpPr>
        <p:spPr bwMode="auto">
          <a:xfrm rot="5400000">
            <a:off x="4498051" y="105822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4" name="AutoShape 102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D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5" name="AutoShape 103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6" name="AutoShape 104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7" name="AutoShape 105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8" name="AutoShape 106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0" name="AutoShape 108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1" name="AutoShape 109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2" name="AutoShape 110"/>
          <p:cNvSpPr>
            <a:spLocks noChangeArrowheads="1"/>
          </p:cNvSpPr>
          <p:nvPr/>
        </p:nvSpPr>
        <p:spPr bwMode="auto">
          <a:xfrm rot="5400000">
            <a:off x="2763534" y="3653290"/>
            <a:ext cx="1073084" cy="1056552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4" name="AutoShape 112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5" name="AutoShape 113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6" name="AutoShape 114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7" name="AutoShape 115"/>
          <p:cNvSpPr>
            <a:spLocks noChangeArrowheads="1"/>
          </p:cNvSpPr>
          <p:nvPr/>
        </p:nvSpPr>
        <p:spPr bwMode="auto">
          <a:xfrm rot="5400000">
            <a:off x="2193710" y="4511146"/>
            <a:ext cx="1079500" cy="107544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8" name="AutoShape 116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89" name="AutoShape 117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0" name="AutoShape 118"/>
          <p:cNvSpPr>
            <a:spLocks noChangeArrowheads="1"/>
          </p:cNvSpPr>
          <p:nvPr/>
        </p:nvSpPr>
        <p:spPr bwMode="auto">
          <a:xfrm rot="5400000">
            <a:off x="5650104" y="4511136"/>
            <a:ext cx="1079500" cy="1075468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1" name="AutoShape 119"/>
          <p:cNvSpPr>
            <a:spLocks noChangeArrowheads="1"/>
          </p:cNvSpPr>
          <p:nvPr/>
        </p:nvSpPr>
        <p:spPr bwMode="auto">
          <a:xfrm rot="5400000">
            <a:off x="6798397" y="4514971"/>
            <a:ext cx="1079500" cy="106779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2" name="AutoShape 120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3" name="AutoShape 121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4" name="AutoShape 122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5" name="AutoShape 123"/>
          <p:cNvSpPr>
            <a:spLocks noChangeArrowheads="1"/>
          </p:cNvSpPr>
          <p:nvPr/>
        </p:nvSpPr>
        <p:spPr bwMode="auto">
          <a:xfrm rot="5400000">
            <a:off x="3927707" y="5369437"/>
            <a:ext cx="1065878" cy="1073436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6" name="AutoShape 124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7" name="AutoShape 125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8" name="AutoShape 126"/>
          <p:cNvSpPr>
            <a:spLocks noChangeArrowheads="1"/>
          </p:cNvSpPr>
          <p:nvPr/>
        </p:nvSpPr>
        <p:spPr bwMode="auto">
          <a:xfrm rot="5400000">
            <a:off x="7389793" y="5363735"/>
            <a:ext cx="1060538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0" name="AutoShape 128"/>
          <p:cNvSpPr>
            <a:spLocks noChangeArrowheads="1"/>
          </p:cNvSpPr>
          <p:nvPr/>
        </p:nvSpPr>
        <p:spPr bwMode="auto">
          <a:xfrm rot="5400000">
            <a:off x="3339534" y="105273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1" name="AutoShape 129"/>
          <p:cNvSpPr>
            <a:spLocks noChangeArrowheads="1"/>
          </p:cNvSpPr>
          <p:nvPr/>
        </p:nvSpPr>
        <p:spPr bwMode="auto">
          <a:xfrm rot="5400000">
            <a:off x="4493837" y="105730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2" name="AutoShape 130"/>
          <p:cNvSpPr>
            <a:spLocks noChangeArrowheads="1"/>
          </p:cNvSpPr>
          <p:nvPr/>
        </p:nvSpPr>
        <p:spPr bwMode="auto">
          <a:xfrm rot="5400000">
            <a:off x="2771800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>
                <a:latin typeface="Comic Sans MS" pitchFamily="66" charset="0"/>
              </a:rPr>
              <a:t>D</a:t>
            </a:r>
          </a:p>
        </p:txBody>
      </p:sp>
      <p:sp>
        <p:nvSpPr>
          <p:cNvPr id="3203" name="AutoShape 131"/>
          <p:cNvSpPr>
            <a:spLocks noChangeArrowheads="1"/>
          </p:cNvSpPr>
          <p:nvPr/>
        </p:nvSpPr>
        <p:spPr bwMode="auto">
          <a:xfrm rot="5400000">
            <a:off x="3923928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E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4" name="AutoShape 132"/>
          <p:cNvSpPr>
            <a:spLocks noChangeArrowheads="1"/>
          </p:cNvSpPr>
          <p:nvPr/>
        </p:nvSpPr>
        <p:spPr bwMode="auto">
          <a:xfrm rot="5400000">
            <a:off x="5076056" y="191683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F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5" name="AutoShape 133"/>
          <p:cNvSpPr>
            <a:spLocks noChangeArrowheads="1"/>
          </p:cNvSpPr>
          <p:nvPr/>
        </p:nvSpPr>
        <p:spPr bwMode="auto">
          <a:xfrm rot="5400000">
            <a:off x="2123728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G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6" name="AutoShape 134"/>
          <p:cNvSpPr>
            <a:spLocks noChangeArrowheads="1"/>
          </p:cNvSpPr>
          <p:nvPr/>
        </p:nvSpPr>
        <p:spPr bwMode="auto">
          <a:xfrm rot="5400000">
            <a:off x="3347864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H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8" name="AutoShape 136"/>
          <p:cNvSpPr>
            <a:spLocks noChangeArrowheads="1"/>
          </p:cNvSpPr>
          <p:nvPr/>
        </p:nvSpPr>
        <p:spPr bwMode="auto">
          <a:xfrm rot="5400000">
            <a:off x="5652120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J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9" name="AutoShape 137"/>
          <p:cNvSpPr>
            <a:spLocks noChangeArrowheads="1"/>
          </p:cNvSpPr>
          <p:nvPr/>
        </p:nvSpPr>
        <p:spPr bwMode="auto">
          <a:xfrm rot="5400000">
            <a:off x="1619672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K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0" name="AutoShape 138"/>
          <p:cNvSpPr>
            <a:spLocks noChangeArrowheads="1"/>
          </p:cNvSpPr>
          <p:nvPr/>
        </p:nvSpPr>
        <p:spPr bwMode="auto">
          <a:xfrm rot="5400000">
            <a:off x="2768630" y="3648194"/>
            <a:ext cx="1070729" cy="1064389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L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2" name="AutoShape 140"/>
          <p:cNvSpPr>
            <a:spLocks noChangeArrowheads="1"/>
          </p:cNvSpPr>
          <p:nvPr/>
        </p:nvSpPr>
        <p:spPr bwMode="auto">
          <a:xfrm rot="5400000">
            <a:off x="5076056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N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3" name="AutoShape 141"/>
          <p:cNvSpPr>
            <a:spLocks noChangeArrowheads="1"/>
          </p:cNvSpPr>
          <p:nvPr/>
        </p:nvSpPr>
        <p:spPr bwMode="auto">
          <a:xfrm rot="5400000">
            <a:off x="6228184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O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4" name="AutoShape 142"/>
          <p:cNvSpPr>
            <a:spLocks noChangeArrowheads="1"/>
          </p:cNvSpPr>
          <p:nvPr/>
        </p:nvSpPr>
        <p:spPr bwMode="auto">
          <a:xfrm rot="5400000">
            <a:off x="104360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5" name="AutoShape 143"/>
          <p:cNvSpPr>
            <a:spLocks noChangeArrowheads="1"/>
          </p:cNvSpPr>
          <p:nvPr/>
        </p:nvSpPr>
        <p:spPr bwMode="auto">
          <a:xfrm rot="5400000">
            <a:off x="2195736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Q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6" name="AutoShape 144"/>
          <p:cNvSpPr>
            <a:spLocks noChangeArrowheads="1"/>
          </p:cNvSpPr>
          <p:nvPr/>
        </p:nvSpPr>
        <p:spPr bwMode="auto">
          <a:xfrm rot="5400000">
            <a:off x="3347864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7" name="AutoShape 145"/>
          <p:cNvSpPr>
            <a:spLocks noChangeArrowheads="1"/>
          </p:cNvSpPr>
          <p:nvPr/>
        </p:nvSpPr>
        <p:spPr bwMode="auto">
          <a:xfrm rot="5400000">
            <a:off x="4499992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79" name="AutoShape 107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8" name="AutoShape 146"/>
          <p:cNvSpPr>
            <a:spLocks noChangeArrowheads="1"/>
          </p:cNvSpPr>
          <p:nvPr/>
        </p:nvSpPr>
        <p:spPr bwMode="auto">
          <a:xfrm rot="5400000">
            <a:off x="5652120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T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9" name="AutoShape 147"/>
          <p:cNvSpPr>
            <a:spLocks noChangeArrowheads="1"/>
          </p:cNvSpPr>
          <p:nvPr/>
        </p:nvSpPr>
        <p:spPr bwMode="auto">
          <a:xfrm rot="5400000">
            <a:off x="6804248" y="450912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U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0" name="AutoShape 148"/>
          <p:cNvSpPr>
            <a:spLocks noChangeArrowheads="1"/>
          </p:cNvSpPr>
          <p:nvPr/>
        </p:nvSpPr>
        <p:spPr bwMode="auto">
          <a:xfrm rot="5400000">
            <a:off x="46754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1" name="AutoShape 149"/>
          <p:cNvSpPr>
            <a:spLocks noChangeArrowheads="1"/>
          </p:cNvSpPr>
          <p:nvPr/>
        </p:nvSpPr>
        <p:spPr bwMode="auto">
          <a:xfrm rot="5400000">
            <a:off x="161967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W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2" name="AutoShape 150"/>
          <p:cNvSpPr>
            <a:spLocks noChangeArrowheads="1"/>
          </p:cNvSpPr>
          <p:nvPr/>
        </p:nvSpPr>
        <p:spPr bwMode="auto">
          <a:xfrm rot="5400000">
            <a:off x="2771800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X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3" name="AutoShape 151"/>
          <p:cNvSpPr>
            <a:spLocks noChangeArrowheads="1"/>
          </p:cNvSpPr>
          <p:nvPr/>
        </p:nvSpPr>
        <p:spPr bwMode="auto">
          <a:xfrm rot="5400000">
            <a:off x="3923928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Y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4" name="AutoShape 152"/>
          <p:cNvSpPr>
            <a:spLocks noChangeArrowheads="1"/>
          </p:cNvSpPr>
          <p:nvPr/>
        </p:nvSpPr>
        <p:spPr bwMode="auto">
          <a:xfrm rot="5400000">
            <a:off x="5076056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Z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07" name="AutoShape 135"/>
          <p:cNvSpPr>
            <a:spLocks noChangeArrowheads="1"/>
          </p:cNvSpPr>
          <p:nvPr/>
        </p:nvSpPr>
        <p:spPr bwMode="auto">
          <a:xfrm rot="5400000">
            <a:off x="4499992" y="278092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I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5" name="AutoShape 153"/>
          <p:cNvSpPr>
            <a:spLocks noChangeArrowheads="1"/>
          </p:cNvSpPr>
          <p:nvPr/>
        </p:nvSpPr>
        <p:spPr bwMode="auto">
          <a:xfrm rot="5400000">
            <a:off x="6228184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24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26" name="AutoShape 154"/>
          <p:cNvSpPr>
            <a:spLocks noChangeArrowheads="1"/>
          </p:cNvSpPr>
          <p:nvPr/>
        </p:nvSpPr>
        <p:spPr bwMode="auto">
          <a:xfrm rot="5400000">
            <a:off x="7380312" y="537321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1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211" name="AutoShape 139"/>
          <p:cNvSpPr>
            <a:spLocks noChangeArrowheads="1"/>
          </p:cNvSpPr>
          <p:nvPr/>
        </p:nvSpPr>
        <p:spPr bwMode="auto">
          <a:xfrm rot="5400000">
            <a:off x="3923928" y="364502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M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99" name="AutoShape 127"/>
          <p:cNvSpPr>
            <a:spLocks noChangeArrowheads="1"/>
          </p:cNvSpPr>
          <p:nvPr/>
        </p:nvSpPr>
        <p:spPr bwMode="auto">
          <a:xfrm rot="5400000">
            <a:off x="3913253" y="199315"/>
            <a:ext cx="1079500" cy="105815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>
              <a:defRPr/>
            </a:pPr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569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 nodeType="clickPar">
                      <p:stCondLst>
                        <p:cond delay="0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 nodeType="clickPar">
                      <p:stCondLst>
                        <p:cond delay="0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 nodeType="clickPar">
                      <p:stCondLst>
                        <p:cond delay="0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3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 nodeType="clickPar">
                      <p:stCondLst>
                        <p:cond delay="0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 nodeType="clickPar">
                      <p:stCondLst>
                        <p:cond delay="0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0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 nodeType="clickPar">
                      <p:stCondLst>
                        <p:cond delay="0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0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 nodeType="clickPar">
                      <p:stCondLst>
                        <p:cond delay="0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 nodeType="clickPar">
                      <p:stCondLst>
                        <p:cond delay="0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9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 nodeType="clickPar">
                      <p:stCondLst>
                        <p:cond delay="0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 nodeType="clickPar">
                      <p:stCondLst>
                        <p:cond delay="0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7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 nodeType="clickPar">
                      <p:stCondLst>
                        <p:cond delay="0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8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 nodeType="clickPar">
                      <p:stCondLst>
                        <p:cond delay="0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6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0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 nodeType="clickPar">
                      <p:stCondLst>
                        <p:cond delay="0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5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 nodeType="clickPar">
                      <p:stCondLst>
                        <p:cond delay="0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3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3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 nodeType="clickPar">
                      <p:stCondLst>
                        <p:cond delay="0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2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 nodeType="clickPar">
                      <p:stCondLst>
                        <p:cond delay="0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 nodeType="clickPar">
                      <p:stCondLst>
                        <p:cond delay="0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 nodeType="clickPar">
                      <p:stCondLst>
                        <p:cond delay="0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 nodeType="clickPar">
                      <p:stCondLst>
                        <p:cond delay="0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1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3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 nodeType="clickPar">
                      <p:stCondLst>
                        <p:cond delay="0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00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3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 nodeType="clickPar">
                      <p:stCondLst>
                        <p:cond delay="0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3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 nodeType="clickPar">
                      <p:stCondLst>
                        <p:cond delay="0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7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 nodeType="clickPar">
                      <p:stCondLst>
                        <p:cond delay="0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98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 nodeType="clickPar">
                      <p:stCondLst>
                        <p:cond delay="0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 nodeType="clickPar">
                      <p:stCondLst>
                        <p:cond delay="0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 nodeType="clickPar">
                      <p:stCondLst>
                        <p:cond delay="0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1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 nodeType="clickPar">
                      <p:stCondLst>
                        <p:cond delay="0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8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1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 nodeType="clickPar">
                      <p:stCondLst>
                        <p:cond delay="0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7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1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 nodeType="clickPar">
                      <p:stCondLst>
                        <p:cond delay="0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6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31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 nodeType="clickPar">
                      <p:stCondLst>
                        <p:cond delay="0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2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 nodeType="clickPar">
                      <p:stCondLst>
                        <p:cond delay="0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1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1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 nodeType="clickPar">
                      <p:stCondLst>
                        <p:cond delay="0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31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9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3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 nodeType="clickPar">
                      <p:stCondLst>
                        <p:cond delay="0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7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1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 nodeType="clickPar">
                      <p:stCondLst>
                        <p:cond delay="0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6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31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 nodeType="clickPar">
                      <p:stCondLst>
                        <p:cond delay="0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 nodeType="clickPar">
                      <p:stCondLst>
                        <p:cond delay="0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4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3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 nodeType="clickPar">
                      <p:stCondLst>
                        <p:cond delay="0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3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31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 nodeType="clickPar">
                      <p:stCondLst>
                        <p:cond delay="0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3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31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 nodeType="clickPar">
                      <p:stCondLst>
                        <p:cond delay="0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31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 nodeType="clickPar">
                      <p:stCondLst>
                        <p:cond delay="0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1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31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 nodeType="clickPar">
                      <p:stCondLst>
                        <p:cond delay="0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0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3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 nodeType="clickPar">
                      <p:stCondLst>
                        <p:cond delay="0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9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3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 nodeType="clickPar">
                      <p:stCondLst>
                        <p:cond delay="0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58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3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 nodeType="clickPar">
                      <p:stCondLst>
                        <p:cond delay="0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4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31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 nodeType="clickPar">
                      <p:stCondLst>
                        <p:cond delay="0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5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3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 nodeType="clickPar">
                      <p:stCondLst>
                        <p:cond delay="0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6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31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 nodeType="clickPar">
                      <p:stCondLst>
                        <p:cond delay="0"/>
                      </p:stCondLst>
                      <p:childTnLst>
                        <p:par>
                          <p:cTn id="2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7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31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 nodeType="clickPar">
                      <p:stCondLst>
                        <p:cond delay="0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8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3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 nodeType="clickPar">
                      <p:stCondLst>
                        <p:cond delay="0"/>
                      </p:stCondLst>
                      <p:childTnLst>
                        <p:par>
                          <p:cTn id="2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69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31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 nodeType="clickPar">
                      <p:stCondLst>
                        <p:cond delay="0"/>
                      </p:stCondLst>
                      <p:childTnLst>
                        <p:par>
                          <p:cTn id="2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0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3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2"/>
                  </p:tgtEl>
                </p:cond>
              </p:nextCondLst>
            </p:seq>
            <p:seq concurrent="1" nextAc="seek">
              <p:cTn id="292" restart="whenNotActive" fill="hold" evtFilter="cancelBubble" nodeType="interactiveSeq">
                <p:stCondLst>
                  <p:cond evt="onClick" delay="0">
                    <p:tgtEl>
                      <p:spTgt spid="31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3" fill="hold" nodeType="clickPar">
                      <p:stCondLst>
                        <p:cond delay="0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3"/>
                  </p:tgtEl>
                </p:cond>
              </p:nextCondLst>
            </p:seq>
            <p:seq concurrent="1" nextAc="seek">
              <p:cTn id="297" restart="whenNotActive" fill="hold" evtFilter="cancelBubble" nodeType="interactiveSeq">
                <p:stCondLst>
                  <p:cond evt="onClick" delay="0">
                    <p:tgtEl>
                      <p:spTgt spid="3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8" fill="hold" nodeType="clickPar">
                      <p:stCondLst>
                        <p:cond delay="0"/>
                      </p:stCondLst>
                      <p:childTnLst>
                        <p:par>
                          <p:cTn id="2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31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 nodeType="clickPar">
                      <p:stCondLst>
                        <p:cond delay="0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5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31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 nodeType="clickPar">
                      <p:stCondLst>
                        <p:cond delay="0"/>
                      </p:stCondLst>
                      <p:childTnLst>
                        <p:par>
                          <p:cTn id="3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6"/>
                  </p:tgtEl>
                </p:cond>
              </p:nextCondLst>
            </p:seq>
            <p:seq concurrent="1" nextAc="seek">
              <p:cTn id="312" restart="whenNotActive" fill="hold" evtFilter="cancelBubble" nodeType="interactiveSeq">
                <p:stCondLst>
                  <p:cond evt="onClick" delay="0">
                    <p:tgtEl>
                      <p:spTgt spid="31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3" fill="hold" nodeType="clickPar">
                      <p:stCondLst>
                        <p:cond delay="0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7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 nodeType="clickPar">
                      <p:stCondLst>
                        <p:cond delay="0"/>
                      </p:stCondLst>
                      <p:childTnLst>
                        <p:par>
                          <p:cTn id="3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8"/>
                  </p:tgtEl>
                </p:cond>
              </p:nextCondLst>
            </p:seq>
            <p:seq concurrent="1" nextAc="seek">
              <p:cTn id="322" restart="whenNotActive" fill="hold" evtFilter="cancelBubble" nodeType="interactiveSeq">
                <p:stCondLst>
                  <p:cond evt="onClick" delay="0">
                    <p:tgtEl>
                      <p:spTgt spid="3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3" fill="hold" nodeType="clickPar">
                      <p:stCondLst>
                        <p:cond delay="0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9"/>
                  </p:tgtEl>
                </p:cond>
              </p:nextCondLst>
            </p:seq>
            <p:seq concurrent="1" nextAc="seek">
              <p:cTn id="327" restart="whenNotActive" fill="hold" evtFilter="cancelBubble" nodeType="interactiveSeq">
                <p:stCondLst>
                  <p:cond evt="onClick" delay="0">
                    <p:tgtEl>
                      <p:spTgt spid="31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8" fill="hold" nodeType="clickPar">
                      <p:stCondLst>
                        <p:cond delay="0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3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 nodeType="clickPar">
                      <p:stCondLst>
                        <p:cond delay="0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1"/>
                  </p:tgtEl>
                </p:cond>
              </p:nextCondLst>
            </p:seq>
            <p:seq concurrent="1" nextAc="seek">
              <p:cTn id="337" restart="whenNotActive" fill="hold" evtFilter="cancelBubble" nodeType="interactiveSeq">
                <p:stCondLst>
                  <p:cond evt="onClick" delay="0">
                    <p:tgtEl>
                      <p:spTgt spid="3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8" fill="hold" nodeType="clickPar">
                      <p:stCondLst>
                        <p:cond delay="0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2"/>
                  </p:tgtEl>
                </p:cond>
              </p:nextCondLst>
            </p:seq>
            <p:seq concurrent="1" nextAc="seek">
              <p:cTn id="342" restart="whenNotActive" fill="hold" evtFilter="cancelBubble" nodeType="interactiveSeq">
                <p:stCondLst>
                  <p:cond evt="onClick" delay="0">
                    <p:tgtEl>
                      <p:spTgt spid="3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3" fill="hold" nodeType="clickPar">
                      <p:stCondLst>
                        <p:cond delay="0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3"/>
                  </p:tgtEl>
                </p:cond>
              </p:nextCondLst>
            </p:seq>
            <p:seq concurrent="1" nextAc="seek">
              <p:cTn id="347" restart="whenNotActive" fill="hold" evtFilter="cancelBubble" nodeType="interactiveSeq">
                <p:stCondLst>
                  <p:cond evt="onClick" delay="0">
                    <p:tgtEl>
                      <p:spTgt spid="3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8" fill="hold" nodeType="clickPar">
                      <p:stCondLst>
                        <p:cond delay="0"/>
                      </p:stCondLst>
                      <p:childTnLst>
                        <p:par>
                          <p:cTn id="3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4"/>
                  </p:tgtEl>
                </p:cond>
              </p:nextCondLst>
            </p:seq>
            <p:seq concurrent="1" nextAc="seek">
              <p:cTn id="352" restart="whenNotActive" fill="hold" evtFilter="cancelBubble" nodeType="interactiveSeq">
                <p:stCondLst>
                  <p:cond evt="onClick" delay="0">
                    <p:tgtEl>
                      <p:spTgt spid="3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3" fill="hold" nodeType="clickPar">
                      <p:stCondLst>
                        <p:cond delay="0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5"/>
                  </p:tgtEl>
                </p:cond>
              </p:nextCondLst>
            </p:seq>
            <p:seq concurrent="1" nextAc="seek">
              <p:cTn id="357" restart="whenNotActive" fill="hold" evtFilter="cancelBubble" nodeType="interactiveSeq">
                <p:stCondLst>
                  <p:cond evt="onClick" delay="0">
                    <p:tgtEl>
                      <p:spTgt spid="31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8" fill="hold" nodeType="clickPar">
                      <p:stCondLst>
                        <p:cond delay="0"/>
                      </p:stCondLst>
                      <p:childTnLst>
                        <p:par>
                          <p:cTn id="3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6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3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 nodeType="clickPar">
                      <p:stCondLst>
                        <p:cond delay="0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7"/>
                  </p:tgtEl>
                </p:cond>
              </p:nextCondLst>
            </p:seq>
            <p:seq concurrent="1" nextAc="seek">
              <p:cTn id="367" restart="whenNotActive" fill="hold" evtFilter="cancelBubble" nodeType="interactiveSeq">
                <p:stCondLst>
                  <p:cond evt="onClick" delay="0">
                    <p:tgtEl>
                      <p:spTgt spid="31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8" fill="hold" nodeType="clickPar">
                      <p:stCondLst>
                        <p:cond delay="0"/>
                      </p:stCondLst>
                      <p:childTnLst>
                        <p:par>
                          <p:cTn id="3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8"/>
                  </p:tgtEl>
                </p:cond>
              </p:nextCondLst>
            </p:seq>
            <p:seq concurrent="1" nextAc="seek">
              <p:cTn id="372" restart="whenNotActive" fill="hold" evtFilter="cancelBubble" nodeType="interactiveSeq">
                <p:stCondLst>
                  <p:cond evt="onClick" delay="0">
                    <p:tgtEl>
                      <p:spTgt spid="31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3" fill="hold" nodeType="clickPar">
                      <p:stCondLst>
                        <p:cond delay="0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89"/>
                  </p:tgtEl>
                </p:cond>
              </p:nextCondLst>
            </p:seq>
            <p:seq concurrent="1" nextAc="seek">
              <p:cTn id="377" restart="whenNotActive" fill="hold" evtFilter="cancelBubble" nodeType="interactiveSeq">
                <p:stCondLst>
                  <p:cond evt="onClick" delay="0">
                    <p:tgtEl>
                      <p:spTgt spid="3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8" fill="hold" nodeType="clickPar">
                      <p:stCondLst>
                        <p:cond delay="0"/>
                      </p:stCondLst>
                      <p:childTnLst>
                        <p:par>
                          <p:cTn id="3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0"/>
                  </p:tgtEl>
                </p:cond>
              </p:nextCondLst>
            </p:seq>
            <p:seq concurrent="1" nextAc="seek">
              <p:cTn id="382" restart="whenNotActive" fill="hold" evtFilter="cancelBubble" nodeType="interactiveSeq">
                <p:stCondLst>
                  <p:cond evt="onClick" delay="0">
                    <p:tgtEl>
                      <p:spTgt spid="31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3" fill="hold" nodeType="clickPar">
                      <p:stCondLst>
                        <p:cond delay="0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1"/>
                  </p:tgtEl>
                </p:cond>
              </p:nextCondLst>
            </p:seq>
            <p:seq concurrent="1" nextAc="seek">
              <p:cTn id="387" restart="whenNotActive" fill="hold" evtFilter="cancelBubble" nodeType="interactiveSeq">
                <p:stCondLst>
                  <p:cond evt="onClick" delay="0">
                    <p:tgtEl>
                      <p:spTgt spid="3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8" fill="hold" nodeType="clickPar">
                      <p:stCondLst>
                        <p:cond delay="0"/>
                      </p:stCondLst>
                      <p:childTnLst>
                        <p:par>
                          <p:cTn id="3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2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3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 nodeType="clickPar">
                      <p:stCondLst>
                        <p:cond delay="0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3"/>
                  </p:tgtEl>
                </p:cond>
              </p:nextCondLst>
            </p:seq>
            <p:seq concurrent="1" nextAc="seek">
              <p:cTn id="397" restart="whenNotActive" fill="hold" evtFilter="cancelBubble" nodeType="interactiveSeq">
                <p:stCondLst>
                  <p:cond evt="onClick" delay="0">
                    <p:tgtEl>
                      <p:spTgt spid="3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8" fill="hold" nodeType="clickPar">
                      <p:stCondLst>
                        <p:cond delay="0"/>
                      </p:stCondLst>
                      <p:childTnLst>
                        <p:par>
                          <p:cTn id="3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4"/>
                  </p:tgtEl>
                </p:cond>
              </p:nextCondLst>
            </p:seq>
            <p:seq concurrent="1" nextAc="seek">
              <p:cTn id="402" restart="whenNotActive" fill="hold" evtFilter="cancelBubble" nodeType="interactiveSeq">
                <p:stCondLst>
                  <p:cond evt="onClick" delay="0">
                    <p:tgtEl>
                      <p:spTgt spid="31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3" fill="hold" nodeType="clickPar">
                      <p:stCondLst>
                        <p:cond delay="0"/>
                      </p:stCondLst>
                      <p:childTnLst>
                        <p:par>
                          <p:cTn id="4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5"/>
                  </p:tgtEl>
                </p:cond>
              </p:nextCondLst>
            </p:seq>
            <p:seq concurrent="1" nextAc="seek">
              <p:cTn id="407" restart="whenNotActive" fill="hold" evtFilter="cancelBubble" nodeType="interactiveSeq">
                <p:stCondLst>
                  <p:cond evt="onClick" delay="0">
                    <p:tgtEl>
                      <p:spTgt spid="31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8" fill="hold" nodeType="clickPar">
                      <p:stCondLst>
                        <p:cond delay="0"/>
                      </p:stCondLst>
                      <p:childTnLst>
                        <p:par>
                          <p:cTn id="4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6"/>
                  </p:tgtEl>
                </p:cond>
              </p:nextCondLst>
            </p:seq>
            <p:seq concurrent="1" nextAc="seek">
              <p:cTn id="412" restart="whenNotActive" fill="hold" evtFilter="cancelBubble" nodeType="interactiveSeq">
                <p:stCondLst>
                  <p:cond evt="onClick" delay="0">
                    <p:tgtEl>
                      <p:spTgt spid="3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3" fill="hold" nodeType="clickPar">
                      <p:stCondLst>
                        <p:cond delay="0"/>
                      </p:stCondLst>
                      <p:childTnLst>
                        <p:par>
                          <p:cTn id="4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7"/>
                  </p:tgtEl>
                </p:cond>
              </p:nextCondLst>
            </p:seq>
            <p:seq concurrent="1" nextAc="seek">
              <p:cTn id="417" restart="whenNotActive" fill="hold" evtFilter="cancelBubble" nodeType="interactiveSeq">
                <p:stCondLst>
                  <p:cond evt="onClick" delay="0">
                    <p:tgtEl>
                      <p:spTgt spid="3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8" fill="hold" nodeType="clickPar">
                      <p:stCondLst>
                        <p:cond delay="0"/>
                      </p:stCondLst>
                      <p:childTnLst>
                        <p:par>
                          <p:cTn id="4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8"/>
                  </p:tgtEl>
                </p:cond>
              </p:nextCondLst>
            </p:seq>
          </p:childTnLst>
        </p:cTn>
      </p:par>
    </p:tnLst>
    <p:bldLst>
      <p:bldP spid="3155" grpId="0" animBg="1"/>
      <p:bldP spid="3183" grpId="0" animBg="1"/>
      <p:bldP spid="3143" grpId="0" animBg="1"/>
      <p:bldP spid="3144" grpId="0" animBg="1"/>
      <p:bldP spid="3145" grpId="0" animBg="1"/>
      <p:bldP spid="3146" grpId="0" animBg="1"/>
      <p:bldP spid="3147" grpId="0" animBg="1"/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3154" grpId="0" animBg="1"/>
      <p:bldP spid="3156" grpId="0" animBg="1"/>
      <p:bldP spid="3157" grpId="0" animBg="1"/>
      <p:bldP spid="3158" grpId="0" animBg="1"/>
      <p:bldP spid="3159" grpId="0" animBg="1"/>
      <p:bldP spid="3160" grpId="0" animBg="1"/>
      <p:bldP spid="3161" grpId="0" animBg="1"/>
      <p:bldP spid="3162" grpId="0" animBg="1"/>
      <p:bldP spid="3163" grpId="0" animBg="1"/>
      <p:bldP spid="3164" grpId="0" animBg="1"/>
      <p:bldP spid="3165" grpId="0" animBg="1"/>
      <p:bldP spid="3166" grpId="0" animBg="1"/>
      <p:bldP spid="3167" grpId="0" animBg="1"/>
      <p:bldP spid="3168" grpId="0" animBg="1"/>
      <p:bldP spid="3169" grpId="0" animBg="1"/>
      <p:bldP spid="3170" grpId="0" animBg="1"/>
      <p:bldP spid="3171" grpId="0" animBg="1"/>
      <p:bldP spid="3172" grpId="0" animBg="1"/>
      <p:bldP spid="3173" grpId="0" animBg="1"/>
      <p:bldP spid="3174" grpId="0" animBg="1"/>
      <p:bldP spid="3175" grpId="0" animBg="1"/>
      <p:bldP spid="3176" grpId="0" animBg="1"/>
      <p:bldP spid="3177" grpId="0" animBg="1"/>
      <p:bldP spid="3178" grpId="0" animBg="1"/>
      <p:bldP spid="3180" grpId="0" animBg="1"/>
      <p:bldP spid="3181" grpId="0" animBg="1"/>
      <p:bldP spid="3182" grpId="0" animBg="1"/>
      <p:bldP spid="3184" grpId="0" animBg="1"/>
      <p:bldP spid="3185" grpId="0" animBg="1"/>
      <p:bldP spid="3186" grpId="0" animBg="1"/>
      <p:bldP spid="3187" grpId="0" animBg="1"/>
      <p:bldP spid="3188" grpId="0" animBg="1"/>
      <p:bldP spid="3189" grpId="0" animBg="1"/>
      <p:bldP spid="3190" grpId="0" animBg="1"/>
      <p:bldP spid="3191" grpId="0" animBg="1"/>
      <p:bldP spid="3192" grpId="0" animBg="1"/>
      <p:bldP spid="3193" grpId="0" animBg="1"/>
      <p:bldP spid="3194" grpId="0" animBg="1"/>
      <p:bldP spid="3195" grpId="0" animBg="1"/>
      <p:bldP spid="3196" grpId="0" animBg="1"/>
      <p:bldP spid="3197" grpId="0" animBg="1"/>
      <p:bldP spid="3198" grpId="0" animBg="1"/>
      <p:bldP spid="3200" grpId="0" animBg="1"/>
      <p:bldP spid="3201" grpId="0" animBg="1"/>
      <p:bldP spid="3202" grpId="0" animBg="1"/>
      <p:bldP spid="3203" grpId="0" animBg="1"/>
      <p:bldP spid="3204" grpId="0" animBg="1"/>
      <p:bldP spid="3205" grpId="0" animBg="1"/>
      <p:bldP spid="3206" grpId="0" animBg="1"/>
      <p:bldP spid="3208" grpId="0" animBg="1"/>
      <p:bldP spid="3209" grpId="0" animBg="1"/>
      <p:bldP spid="3210" grpId="0" animBg="1"/>
      <p:bldP spid="3212" grpId="0" animBg="1"/>
      <p:bldP spid="3213" grpId="0" animBg="1"/>
      <p:bldP spid="3214" grpId="0" animBg="1"/>
      <p:bldP spid="3215" grpId="0" animBg="1"/>
      <p:bldP spid="3216" grpId="0" animBg="1"/>
      <p:bldP spid="3217" grpId="0" animBg="1"/>
      <p:bldP spid="3179" grpId="0" animBg="1"/>
      <p:bldP spid="3218" grpId="0" animBg="1"/>
      <p:bldP spid="3219" grpId="0" animBg="1"/>
      <p:bldP spid="3220" grpId="0" animBg="1"/>
      <p:bldP spid="3221" grpId="0" animBg="1"/>
      <p:bldP spid="3222" grpId="0" animBg="1"/>
      <p:bldP spid="3223" grpId="0" animBg="1"/>
      <p:bldP spid="3224" grpId="0" animBg="1"/>
      <p:bldP spid="3207" grpId="0" animBg="1"/>
      <p:bldP spid="3225" grpId="0" animBg="1"/>
      <p:bldP spid="3226" grpId="0" animBg="1"/>
      <p:bldP spid="3211" grpId="0" animBg="1"/>
      <p:bldP spid="319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484438" y="4122745"/>
            <a:ext cx="4392613" cy="1473202"/>
            <a:chOff x="1565" y="2597"/>
            <a:chExt cx="2767" cy="928"/>
          </a:xfrm>
        </p:grpSpPr>
        <p:sp>
          <p:nvSpPr>
            <p:cNvPr id="17415" name="Rectangle 3"/>
            <p:cNvSpPr txBox="1">
              <a:spLocks noChangeArrowheads="1"/>
            </p:cNvSpPr>
            <p:nvPr/>
          </p:nvSpPr>
          <p:spPr bwMode="auto">
            <a:xfrm>
              <a:off x="1565" y="2597"/>
              <a:ext cx="2767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Tx/>
                <a:buChar char="•"/>
              </a:pPr>
              <a:endParaRPr lang="cs-CZ" sz="3200" dirty="0"/>
            </a:p>
          </p:txBody>
        </p:sp>
        <p:sp>
          <p:nvSpPr>
            <p:cNvPr id="17416" name="Text Box 12"/>
            <p:cNvSpPr txBox="1">
              <a:spLocks noChangeArrowheads="1"/>
            </p:cNvSpPr>
            <p:nvPr/>
          </p:nvSpPr>
          <p:spPr bwMode="auto">
            <a:xfrm>
              <a:off x="3878" y="3294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6" name="Rovnoramenný trojúhelník 5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02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2" name="Šestiúhelník 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A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539552" y="2305339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Which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4th </a:t>
            </a:r>
            <a:r>
              <a:rPr lang="cs-CZ" sz="2400" b="1" dirty="0" err="1" smtClean="0">
                <a:latin typeface="Comic Sans MS" pitchFamily="66" charset="0"/>
              </a:rPr>
              <a:t>month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year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4" name="Vodorovný svitek 3"/>
          <p:cNvSpPr/>
          <p:nvPr/>
        </p:nvSpPr>
        <p:spPr>
          <a:xfrm>
            <a:off x="1149813" y="4350489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April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251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33" name="Group 13"/>
          <p:cNvGrpSpPr>
            <a:grpSpLocks/>
          </p:cNvGrpSpPr>
          <p:nvPr/>
        </p:nvGrpSpPr>
        <p:grpSpPr bwMode="auto">
          <a:xfrm>
            <a:off x="2817018" y="3508375"/>
            <a:ext cx="3571875" cy="971550"/>
            <a:chOff x="1876" y="2746"/>
            <a:chExt cx="2250" cy="612"/>
          </a:xfrm>
        </p:grpSpPr>
        <p:sp>
          <p:nvSpPr>
            <p:cNvPr id="18439" name="Rectangle 3"/>
            <p:cNvSpPr txBox="1">
              <a:spLocks noChangeArrowheads="1"/>
            </p:cNvSpPr>
            <p:nvPr/>
          </p:nvSpPr>
          <p:spPr bwMode="auto">
            <a:xfrm>
              <a:off x="1876" y="2746"/>
              <a:ext cx="225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r>
                <a:rPr lang="cs-CZ" sz="4400" b="1" dirty="0" smtClean="0">
                  <a:solidFill>
                    <a:srgbClr val="C00000"/>
                  </a:solidFill>
                </a:rPr>
                <a:t> </a:t>
              </a: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8440" name="Text Box 12"/>
            <p:cNvSpPr txBox="1">
              <a:spLocks noChangeArrowheads="1"/>
            </p:cNvSpPr>
            <p:nvPr/>
          </p:nvSpPr>
          <p:spPr bwMode="auto">
            <a:xfrm>
              <a:off x="3424" y="3113"/>
              <a:ext cx="36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5" name="Šestiúhelník 14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B</a:t>
            </a:r>
          </a:p>
        </p:txBody>
      </p:sp>
      <p:sp>
        <p:nvSpPr>
          <p:cNvPr id="16" name="Zaoblený obdélník 15"/>
          <p:cNvSpPr/>
          <p:nvPr/>
        </p:nvSpPr>
        <p:spPr>
          <a:xfrm>
            <a:off x="531353" y="2522932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How</a:t>
            </a:r>
            <a:r>
              <a:rPr lang="cs-CZ" sz="2400" b="1" dirty="0" smtClean="0">
                <a:latin typeface="Comic Sans MS" pitchFamily="66" charset="0"/>
              </a:rPr>
              <a:t> do </a:t>
            </a:r>
            <a:r>
              <a:rPr lang="cs-CZ" sz="2400" b="1" dirty="0" err="1" smtClean="0">
                <a:latin typeface="Comic Sans MS" pitchFamily="66" charset="0"/>
              </a:rPr>
              <a:t>we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say</a:t>
            </a:r>
            <a:r>
              <a:rPr lang="cs-CZ" sz="2400" b="1" dirty="0" smtClean="0">
                <a:latin typeface="Comic Sans MS" pitchFamily="66" charset="0"/>
              </a:rPr>
              <a:t> „přinést“ in </a:t>
            </a:r>
            <a:r>
              <a:rPr lang="cs-CZ" sz="2400" b="1" dirty="0" err="1" smtClean="0">
                <a:latin typeface="Comic Sans MS" pitchFamily="66" charset="0"/>
              </a:rPr>
              <a:t>English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8" name="Vodorovný svitek 17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bring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47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3067050" y="4221088"/>
            <a:ext cx="4572000" cy="1365250"/>
            <a:chOff x="1383" y="2302"/>
            <a:chExt cx="2880" cy="860"/>
          </a:xfrm>
        </p:grpSpPr>
        <p:sp>
          <p:nvSpPr>
            <p:cNvPr id="19463" name="Rectangle 3"/>
            <p:cNvSpPr txBox="1">
              <a:spLocks noChangeArrowheads="1"/>
            </p:cNvSpPr>
            <p:nvPr/>
          </p:nvSpPr>
          <p:spPr bwMode="auto">
            <a:xfrm>
              <a:off x="1383" y="2302"/>
              <a:ext cx="2880" cy="6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20000"/>
                </a:spcBef>
              </a:pPr>
              <a:endParaRPr lang="cs-CZ" sz="4400" b="1" dirty="0">
                <a:solidFill>
                  <a:srgbClr val="C00000"/>
                </a:solidFill>
              </a:endParaRPr>
            </a:p>
          </p:txBody>
        </p:sp>
        <p:sp>
          <p:nvSpPr>
            <p:cNvPr id="19464" name="Text Box 14"/>
            <p:cNvSpPr txBox="1">
              <a:spLocks noChangeArrowheads="1"/>
            </p:cNvSpPr>
            <p:nvPr/>
          </p:nvSpPr>
          <p:spPr bwMode="auto">
            <a:xfrm>
              <a:off x="3923" y="2931"/>
              <a:ext cx="27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cs-CZ"/>
            </a:p>
          </p:txBody>
        </p:sp>
      </p:grpSp>
      <p:grpSp>
        <p:nvGrpSpPr>
          <p:cNvPr id="10" name="Skupina 9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11" name="Rovnoramenný trojúhelník 10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12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4" name="Obrázek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6" name="Šestiúhelník 15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C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What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kind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of</a:t>
            </a:r>
            <a:r>
              <a:rPr lang="cs-CZ" sz="2400" b="1" dirty="0" smtClean="0">
                <a:latin typeface="Comic Sans MS" pitchFamily="66" charset="0"/>
              </a:rPr>
              <a:t> TV </a:t>
            </a:r>
            <a:r>
              <a:rPr lang="cs-CZ" sz="2400" b="1" dirty="0" err="1" smtClean="0">
                <a:latin typeface="Comic Sans MS" pitchFamily="66" charset="0"/>
              </a:rPr>
              <a:t>programme</a:t>
            </a:r>
            <a:r>
              <a:rPr lang="cs-CZ" sz="2400" b="1" dirty="0" smtClean="0">
                <a:latin typeface="Comic Sans MS" pitchFamily="66" charset="0"/>
              </a:rPr>
              <a:t> are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Simpsons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9" name="Vodorovný svitek 18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cartoon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17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>
                <a:latin typeface="Comic Sans MS" pitchFamily="66" charset="0"/>
              </a:rPr>
              <a:t>D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508936" y="2477323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There</a:t>
            </a:r>
            <a:r>
              <a:rPr lang="cs-CZ" sz="2400" b="1" dirty="0" smtClean="0">
                <a:latin typeface="Comic Sans MS" pitchFamily="66" charset="0"/>
              </a:rPr>
              <a:t> are </a:t>
            </a:r>
            <a:r>
              <a:rPr lang="cs-CZ" sz="2400" b="1" dirty="0" err="1" smtClean="0">
                <a:latin typeface="Comic Sans MS" pitchFamily="66" charset="0"/>
              </a:rPr>
              <a:t>seven</a:t>
            </a:r>
            <a:r>
              <a:rPr lang="cs-CZ" sz="2400" b="1" dirty="0" smtClean="0">
                <a:latin typeface="Comic Sans MS" pitchFamily="66" charset="0"/>
              </a:rPr>
              <a:t> … in a </a:t>
            </a:r>
            <a:r>
              <a:rPr lang="cs-CZ" sz="2400" b="1" dirty="0" err="1" smtClean="0">
                <a:latin typeface="Comic Sans MS" pitchFamily="66" charset="0"/>
              </a:rPr>
              <a:t>week</a:t>
            </a:r>
            <a:r>
              <a:rPr lang="cs-CZ" sz="2400" b="1" dirty="0" smtClean="0">
                <a:latin typeface="Comic Sans MS" pitchFamily="66" charset="0"/>
              </a:rPr>
              <a:t>.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6" name="Vodorovný svitek 15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days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71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4077072"/>
            <a:ext cx="8712968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endParaRPr lang="cs-CZ" sz="3200" dirty="0"/>
          </a:p>
        </p:txBody>
      </p:sp>
      <p:grpSp>
        <p:nvGrpSpPr>
          <p:cNvPr id="7" name="Skupina 6"/>
          <p:cNvGrpSpPr/>
          <p:nvPr/>
        </p:nvGrpSpPr>
        <p:grpSpPr>
          <a:xfrm>
            <a:off x="7249183" y="190515"/>
            <a:ext cx="1368152" cy="1058077"/>
            <a:chOff x="1331640" y="2913534"/>
            <a:chExt cx="1584176" cy="1261417"/>
          </a:xfrm>
        </p:grpSpPr>
        <p:sp>
          <p:nvSpPr>
            <p:cNvPr id="8" name="Rovnoramenný trojúhelník 7"/>
            <p:cNvSpPr/>
            <p:nvPr/>
          </p:nvSpPr>
          <p:spPr>
            <a:xfrm>
              <a:off x="1331640" y="2913534"/>
              <a:ext cx="1584176" cy="1261417"/>
            </a:xfrm>
            <a:prstGeom prst="triangle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lop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9" name="Picture 5" descr="C:\Users\svetlana\AppData\Local\Microsoft\Windows\Temporary Internet Files\Content.IE5\SOJ1T5T9\MC900441980[2].wmf">
              <a:hlinkClick r:id="rId2" action="ppaction://hlinksldjump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2982"/>
            <a:stretch/>
          </p:blipFill>
          <p:spPr bwMode="auto">
            <a:xfrm>
              <a:off x="1703387" y="3041945"/>
              <a:ext cx="841375" cy="1031875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 prst="slope"/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53" y="278157"/>
            <a:ext cx="1304348" cy="1304348"/>
          </a:xfrm>
          <a:prstGeom prst="rect">
            <a:avLst/>
          </a:prstGeom>
        </p:spPr>
      </p:pic>
      <p:sp>
        <p:nvSpPr>
          <p:cNvPr id="12" name="Šestiúhelník 11"/>
          <p:cNvSpPr/>
          <p:nvPr/>
        </p:nvSpPr>
        <p:spPr>
          <a:xfrm>
            <a:off x="3698133" y="383483"/>
            <a:ext cx="2160240" cy="1762622"/>
          </a:xfrm>
          <a:prstGeom prst="hexagon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600" dirty="0" smtClean="0">
                <a:latin typeface="Comic Sans MS" pitchFamily="66" charset="0"/>
              </a:rPr>
              <a:t>E</a:t>
            </a:r>
            <a:endParaRPr lang="cs-CZ" sz="9600" dirty="0">
              <a:latin typeface="Comic Sans MS" pitchFamily="66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539552" y="2552940"/>
            <a:ext cx="8280920" cy="1848202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err="1" smtClean="0">
                <a:latin typeface="Comic Sans MS" pitchFamily="66" charset="0"/>
              </a:rPr>
              <a:t>Which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is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the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heaviest</a:t>
            </a:r>
            <a:r>
              <a:rPr lang="cs-CZ" sz="2400" b="1" dirty="0" smtClean="0">
                <a:latin typeface="Comic Sans MS" pitchFamily="66" charset="0"/>
              </a:rPr>
              <a:t> </a:t>
            </a:r>
            <a:r>
              <a:rPr lang="cs-CZ" sz="2400" b="1" dirty="0" err="1" smtClean="0">
                <a:latin typeface="Comic Sans MS" pitchFamily="66" charset="0"/>
              </a:rPr>
              <a:t>animal</a:t>
            </a:r>
            <a:r>
              <a:rPr lang="cs-CZ" sz="2400" b="1" dirty="0" smtClean="0">
                <a:latin typeface="Comic Sans MS" pitchFamily="66" charset="0"/>
              </a:rPr>
              <a:t>?</a:t>
            </a:r>
            <a:endParaRPr lang="cs-CZ" sz="2400" b="1" dirty="0">
              <a:latin typeface="Comic Sans MS" pitchFamily="66" charset="0"/>
            </a:endParaRPr>
          </a:p>
        </p:txBody>
      </p:sp>
      <p:sp>
        <p:nvSpPr>
          <p:cNvPr id="15" name="Vodorovný svitek 14"/>
          <p:cNvSpPr/>
          <p:nvPr/>
        </p:nvSpPr>
        <p:spPr>
          <a:xfrm>
            <a:off x="1259630" y="4418476"/>
            <a:ext cx="7037247" cy="2124202"/>
          </a:xfrm>
          <a:prstGeom prst="horizontalScroll">
            <a:avLst>
              <a:gd name="adj" fmla="val 14962"/>
            </a:avLst>
          </a:prstGeom>
          <a:gradFill flip="none" rotWithShape="1">
            <a:path path="shape">
              <a:fillToRect l="50000" t="50000" r="50000" b="50000"/>
            </a:path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cs-CZ" sz="6000" b="1" dirty="0" err="1" smtClean="0">
                <a:solidFill>
                  <a:srgbClr val="C00000"/>
                </a:solidFill>
                <a:latin typeface="Comic Sans MS" pitchFamily="66" charset="0"/>
              </a:rPr>
              <a:t>elephant</a:t>
            </a:r>
            <a:endParaRPr lang="cs-CZ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0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736</TotalTime>
  <Words>568</Words>
  <Application>Microsoft Office PowerPoint</Application>
  <PresentationFormat>Předvádění na obrazovce (4:3)</PresentationFormat>
  <Paragraphs>234</Paragraphs>
  <Slides>33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Cesta</vt:lpstr>
      <vt:lpstr>Prezentace aplikace PowerPoint</vt:lpstr>
      <vt:lpstr>Metodický pokyn</vt:lpstr>
      <vt:lpstr>AZ - KVÍZ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Použité zdroje: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54</cp:revision>
  <dcterms:created xsi:type="dcterms:W3CDTF">2013-05-03T13:22:35Z</dcterms:created>
  <dcterms:modified xsi:type="dcterms:W3CDTF">2013-07-11T15:08:53Z</dcterms:modified>
</cp:coreProperties>
</file>