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4"/>
  </p:notesMasterIdLst>
  <p:sldIdLst>
    <p:sldId id="289" r:id="rId2"/>
    <p:sldId id="261" r:id="rId3"/>
    <p:sldId id="260" r:id="rId4"/>
    <p:sldId id="258" r:id="rId5"/>
    <p:sldId id="275" r:id="rId6"/>
    <p:sldId id="276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7" r:id="rId20"/>
    <p:sldId id="273" r:id="rId21"/>
    <p:sldId id="272" r:id="rId22"/>
    <p:sldId id="270" r:id="rId23"/>
    <p:sldId id="271" r:id="rId24"/>
    <p:sldId id="268" r:id="rId25"/>
    <p:sldId id="269" r:id="rId26"/>
    <p:sldId id="262" r:id="rId27"/>
    <p:sldId id="263" r:id="rId28"/>
    <p:sldId id="264" r:id="rId29"/>
    <p:sldId id="265" r:id="rId30"/>
    <p:sldId id="266" r:id="rId31"/>
    <p:sldId id="267" r:id="rId32"/>
    <p:sldId id="25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24.xml"/><Relationship Id="rId25" Type="http://schemas.openxmlformats.org/officeDocument/2006/relationships/slide" Target="slide29.xml"/><Relationship Id="rId2" Type="http://schemas.openxmlformats.org/officeDocument/2006/relationships/slide" Target="slide16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24" Type="http://schemas.openxmlformats.org/officeDocument/2006/relationships/slide" Target="slide3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30.xml"/><Relationship Id="rId28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3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73" y="1554163"/>
            <a:ext cx="5032454" cy="4525962"/>
          </a:xfrm>
        </p:spPr>
      </p:pic>
    </p:spTree>
    <p:extLst>
      <p:ext uri="{BB962C8B-B14F-4D97-AF65-F5344CB8AC3E}">
        <p14:creationId xmlns:p14="http://schemas.microsoft.com/office/powerpoint/2010/main" val="3512277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křídové útesy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chalk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cliffs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ovoce zelenina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greengrocers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koupit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buy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lékárna, drogérie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chemist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nejkratší ulička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shortest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lane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zůstat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stay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CU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lézt nahoru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climb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up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ryba a hranolky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fish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and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chips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zloděj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thief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žena v domácnosti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housewife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</a:t>
            </a:r>
            <a:r>
              <a:rPr lang="cs-CZ" sz="2000" smtClean="0"/>
              <a:t>barva modrá/</a:t>
            </a: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pekař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baker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On šel…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went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…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trafika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newsagent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převléknout se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change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clothes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NY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příští rok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next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year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strava, výživa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diet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les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forest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CG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žvýkačka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chewing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gum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knedlík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dumpling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bolest zubů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toothache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X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rentgen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X-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ray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stanice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station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zlomený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broken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husa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goose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nejstarší město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oldest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town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první stupeň ZŠ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primary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school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 obědu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for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lunch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svět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world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523</TotalTime>
  <Words>453</Words>
  <Application>Microsoft Office PowerPoint</Application>
  <PresentationFormat>Předvádění na obrazovce (4:3)</PresentationFormat>
  <Paragraphs>267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56</cp:revision>
  <dcterms:created xsi:type="dcterms:W3CDTF">2013-05-04T11:04:08Z</dcterms:created>
  <dcterms:modified xsi:type="dcterms:W3CDTF">2013-07-11T15:08:31Z</dcterms:modified>
</cp:coreProperties>
</file>