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5"/>
  </p:notesMasterIdLst>
  <p:sldIdLst>
    <p:sldId id="289" r:id="rId2"/>
    <p:sldId id="257" r:id="rId3"/>
    <p:sldId id="261" r:id="rId4"/>
    <p:sldId id="260" r:id="rId5"/>
    <p:sldId id="258" r:id="rId6"/>
    <p:sldId id="275" r:id="rId7"/>
    <p:sldId id="276" r:id="rId8"/>
    <p:sldId id="274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77" r:id="rId21"/>
    <p:sldId id="273" r:id="rId22"/>
    <p:sldId id="272" r:id="rId23"/>
    <p:sldId id="270" r:id="rId24"/>
    <p:sldId id="271" r:id="rId25"/>
    <p:sldId id="268" r:id="rId26"/>
    <p:sldId id="269" r:id="rId27"/>
    <p:sldId id="262" r:id="rId28"/>
    <p:sldId id="263" r:id="rId29"/>
    <p:sldId id="264" r:id="rId30"/>
    <p:sldId id="265" r:id="rId31"/>
    <p:sldId id="266" r:id="rId32"/>
    <p:sldId id="267" r:id="rId33"/>
    <p:sldId id="256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9.xml"/><Relationship Id="rId18" Type="http://schemas.openxmlformats.org/officeDocument/2006/relationships/slide" Target="slide24.xml"/><Relationship Id="rId26" Type="http://schemas.openxmlformats.org/officeDocument/2006/relationships/slide" Target="slide29.xml"/><Relationship Id="rId3" Type="http://schemas.openxmlformats.org/officeDocument/2006/relationships/slide" Target="slide5.xml"/><Relationship Id="rId21" Type="http://schemas.openxmlformats.org/officeDocument/2006/relationships/slide" Target="slide21.xml"/><Relationship Id="rId7" Type="http://schemas.openxmlformats.org/officeDocument/2006/relationships/slide" Target="slide9.xml"/><Relationship Id="rId12" Type="http://schemas.openxmlformats.org/officeDocument/2006/relationships/slide" Target="slide11.xml"/><Relationship Id="rId17" Type="http://schemas.openxmlformats.org/officeDocument/2006/relationships/slide" Target="slide25.xml"/><Relationship Id="rId25" Type="http://schemas.openxmlformats.org/officeDocument/2006/relationships/slide" Target="slide30.xml"/><Relationship Id="rId2" Type="http://schemas.openxmlformats.org/officeDocument/2006/relationships/slide" Target="slide17.xml"/><Relationship Id="rId16" Type="http://schemas.openxmlformats.org/officeDocument/2006/relationships/slide" Target="slide15.xml"/><Relationship Id="rId20" Type="http://schemas.openxmlformats.org/officeDocument/2006/relationships/slide" Target="slide22.xml"/><Relationship Id="rId29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2.xml"/><Relationship Id="rId24" Type="http://schemas.openxmlformats.org/officeDocument/2006/relationships/slide" Target="slide3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31.xml"/><Relationship Id="rId28" Type="http://schemas.openxmlformats.org/officeDocument/2006/relationships/slide" Target="slide27.xml"/><Relationship Id="rId10" Type="http://schemas.openxmlformats.org/officeDocument/2006/relationships/slide" Target="slide13.xml"/><Relationship Id="rId19" Type="http://schemas.openxmlformats.org/officeDocument/2006/relationships/slide" Target="slide23.xml"/><Relationship Id="rId4" Type="http://schemas.openxmlformats.org/officeDocument/2006/relationships/slide" Target="slide7.xml"/><Relationship Id="rId9" Type="http://schemas.openxmlformats.org/officeDocument/2006/relationships/slide" Target="slide14.xml"/><Relationship Id="rId14" Type="http://schemas.openxmlformats.org/officeDocument/2006/relationships/slide" Target="slide18.xml"/><Relationship Id="rId22" Type="http://schemas.openxmlformats.org/officeDocument/2006/relationships/slide" Target="slide20.xml"/><Relationship Id="rId27" Type="http://schemas.openxmlformats.org/officeDocument/2006/relationships/slide" Target="slide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773" y="1166019"/>
            <a:ext cx="5032454" cy="452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009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studený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cold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BG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lepší lepidlo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better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glue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dolů s kopce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downhill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Ona koupila…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bought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…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zimní bunda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anorak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nejvyšší kopec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tallest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hill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J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červen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June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rukavice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mittens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voják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soldier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nejchudší žebrák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poorest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beggar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863691"/>
              </p:ext>
            </p:extLst>
          </p:nvPr>
        </p:nvGraphicFramePr>
        <p:xfrm>
          <a:off x="179512" y="1826343"/>
          <a:ext cx="8784976" cy="4668528"/>
        </p:xfrm>
        <a:graphic>
          <a:graphicData uri="http://schemas.openxmlformats.org/drawingml/2006/table">
            <a:tbl>
              <a:tblPr/>
              <a:tblGrid>
                <a:gridCol w="3156039"/>
                <a:gridCol w="5628937"/>
              </a:tblGrid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školy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Adresa školy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projektu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materiálu v sadě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Předmět 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Anglický jazyk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Téma (název prezentace)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Opakovací hra – slovíčka 1-25 – 5. ročník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Bohdana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Krzystková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4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Metodický popis (anotace)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Opakování nabytých poznatků hravou formou – 5. ročník ZŠ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Hra je určená pro dvě družstva nebo dva žáky – červené x modré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kliknutí na tlačítko s číslicí se zobrazí otázka, s otázkou se zároveň zobrazí napovídající písmeno správné odpovědi.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kliknutí na tlačítko „odpověď“ se zobrazí správná odpověď.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Kliknutím na domeček se vrátíte zpět k základnímu trojúhelníku.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návratu zpět se tlačítko automaticky zbarví šedě.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Při špatné odpovědi necháváme políčko šedé.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Při správné odpovědi klikneme opět na políčko – jednou nebo dvakrát – podle požadované barvy.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Družstvo si může vybrat i šedé políčko - při výběru šedého políčka zadává vyučující náhradní otázku. 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cs-CZ" sz="1200" b="1" dirty="0" smtClean="0"/>
                        <a:t>Cílem hry je spojit 3 strany trojúhelníku.</a:t>
                      </a: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41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čepice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J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zaměstnání, povolání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job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My jsme měli…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had…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IBT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Budu tam.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I‘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ll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there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zítra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tomorrow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před týdnem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week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ago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TWL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Budou se učit.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will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learn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AC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na táboře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camp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za týden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in 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week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Británie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Britain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modré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</a:t>
            </a:r>
            <a:r>
              <a:rPr lang="cs-CZ" sz="2000" smtClean="0"/>
              <a:t>barva modrá/</a:t>
            </a: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první rok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first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year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takto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way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lyžařské boty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ski </a:t>
            </a:r>
            <a:r>
              <a:rPr lang="cs-CZ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boots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uklidil jsem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tidied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HDH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On neměl…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He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didn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‘t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have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…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dřez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sink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menší nůžky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smaller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scissors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lednice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fridge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546</TotalTime>
  <Words>631</Words>
  <Application>Microsoft Office PowerPoint</Application>
  <PresentationFormat>Předvádění na obrazovce (4:3)</PresentationFormat>
  <Paragraphs>289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60</cp:revision>
  <dcterms:created xsi:type="dcterms:W3CDTF">2013-05-04T11:04:08Z</dcterms:created>
  <dcterms:modified xsi:type="dcterms:W3CDTF">2013-08-22T22:30:42Z</dcterms:modified>
</cp:coreProperties>
</file>